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92" r:id="rId2"/>
    <p:sldId id="274" r:id="rId3"/>
    <p:sldId id="276" r:id="rId4"/>
    <p:sldId id="256" r:id="rId5"/>
    <p:sldId id="290" r:id="rId6"/>
    <p:sldId id="257" r:id="rId7"/>
    <p:sldId id="285" r:id="rId8"/>
    <p:sldId id="287" r:id="rId9"/>
    <p:sldId id="291" r:id="rId10"/>
    <p:sldId id="272" r:id="rId11"/>
    <p:sldId id="29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B945F-36DB-4DF8-8678-9185FF8240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9A77E-6B12-475E-8C15-8925D25A8A89}">
      <dgm:prSet phldrT="[Текст]" custT="1"/>
      <dgm:spPr/>
      <dgm:t>
        <a:bodyPr/>
        <a:lstStyle/>
        <a:p>
          <a:r>
            <a:rPr lang="en-US" sz="4000" dirty="0" smtClean="0"/>
            <a:t>1</a:t>
          </a:r>
          <a:endParaRPr lang="ru-RU" sz="4000" dirty="0"/>
        </a:p>
      </dgm:t>
    </dgm:pt>
    <dgm:pt modelId="{F3C3E77B-18F0-4AA1-8E68-5F589F986AD5}" type="parTrans" cxnId="{10E9140D-950A-402E-9671-383456CB9BCB}">
      <dgm:prSet/>
      <dgm:spPr/>
      <dgm:t>
        <a:bodyPr/>
        <a:lstStyle/>
        <a:p>
          <a:endParaRPr lang="ru-RU"/>
        </a:p>
      </dgm:t>
    </dgm:pt>
    <dgm:pt modelId="{8B3D280D-A184-43EA-AE55-816B530A200F}" type="sibTrans" cxnId="{10E9140D-950A-402E-9671-383456CB9BCB}">
      <dgm:prSet/>
      <dgm:spPr/>
      <dgm:t>
        <a:bodyPr/>
        <a:lstStyle/>
        <a:p>
          <a:endParaRPr lang="ru-RU"/>
        </a:p>
      </dgm:t>
    </dgm:pt>
    <dgm:pt modelId="{BD89593B-4ACD-4073-8CDA-472EE5A01D99}">
      <dgm:prSet phldrT="[Текст]" custT="1"/>
      <dgm:spPr/>
      <dgm:t>
        <a:bodyPr/>
        <a:lstStyle/>
        <a:p>
          <a:r>
            <a:rPr lang="en-US" sz="2400" dirty="0" smtClean="0">
              <a:solidFill>
                <a:schemeClr val="bg2">
                  <a:lumMod val="25000"/>
                </a:schemeClr>
              </a:solidFill>
            </a:rPr>
            <a:t>What is the name of the </a:t>
          </a:r>
          <a:r>
            <a:rPr lang="en-US" sz="2400" dirty="0" smtClean="0">
              <a:solidFill>
                <a:srgbClr val="FF0000"/>
              </a:solidFill>
            </a:rPr>
            <a:t>second</a:t>
          </a:r>
          <a:r>
            <a:rPr lang="en-US" sz="2400" dirty="0" smtClean="0">
              <a:solidFill>
                <a:schemeClr val="bg2">
                  <a:lumMod val="25000"/>
                </a:schemeClr>
              </a:solidFill>
            </a:rPr>
            <a:t> day of the week?</a:t>
          </a:r>
          <a:endParaRPr lang="ru-RU" sz="2400" dirty="0">
            <a:solidFill>
              <a:schemeClr val="bg2">
                <a:lumMod val="25000"/>
              </a:schemeClr>
            </a:solidFill>
          </a:endParaRPr>
        </a:p>
      </dgm:t>
    </dgm:pt>
    <dgm:pt modelId="{CFA53AFB-66F8-4869-B4B6-046094136F81}" type="sibTrans" cxnId="{4C5BAE3E-DEEE-4953-A298-F7F9E9FC1EA4}">
      <dgm:prSet/>
      <dgm:spPr/>
      <dgm:t>
        <a:bodyPr/>
        <a:lstStyle/>
        <a:p>
          <a:endParaRPr lang="ru-RU"/>
        </a:p>
      </dgm:t>
    </dgm:pt>
    <dgm:pt modelId="{D0893E5F-4D03-4CCF-B245-421A07A5BDF9}" type="parTrans" cxnId="{4C5BAE3E-DEEE-4953-A298-F7F9E9FC1EA4}">
      <dgm:prSet/>
      <dgm:spPr/>
      <dgm:t>
        <a:bodyPr/>
        <a:lstStyle/>
        <a:p>
          <a:endParaRPr lang="ru-RU"/>
        </a:p>
      </dgm:t>
    </dgm:pt>
    <dgm:pt modelId="{44CCBA2B-E865-4BFC-B16F-E2B78C109478}">
      <dgm:prSet phldrT="[Текст]"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78713D25-9612-463C-A80F-CAC9A1BA8298}" type="parTrans" cxnId="{5F1DE88D-EAD7-457B-A17E-AD6A9BA59826}">
      <dgm:prSet/>
      <dgm:spPr/>
      <dgm:t>
        <a:bodyPr/>
        <a:lstStyle/>
        <a:p>
          <a:endParaRPr lang="ru-RU"/>
        </a:p>
      </dgm:t>
    </dgm:pt>
    <dgm:pt modelId="{E51ABB4B-4923-45F7-884A-9CB5124AC6B0}" type="sibTrans" cxnId="{5F1DE88D-EAD7-457B-A17E-AD6A9BA59826}">
      <dgm:prSet/>
      <dgm:spPr/>
      <dgm:t>
        <a:bodyPr/>
        <a:lstStyle/>
        <a:p>
          <a:endParaRPr lang="ru-RU"/>
        </a:p>
      </dgm:t>
    </dgm:pt>
    <dgm:pt modelId="{76FCD12B-D1A9-415B-A4A5-09778E05DFD7}">
      <dgm:prSet phldrT="[Текст]"/>
      <dgm:spPr/>
      <dgm:t>
        <a:bodyPr/>
        <a:lstStyle/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Friday it is the name of the </a:t>
          </a:r>
          <a:r>
            <a:rPr lang="en-US" dirty="0" smtClean="0">
              <a:solidFill>
                <a:srgbClr val="FF0000"/>
              </a:solidFill>
            </a:rPr>
            <a:t>_____</a:t>
          </a:r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 day of the week?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98562499-6762-4B24-BCB1-A48CB59D66AA}" type="parTrans" cxnId="{EA379C73-B24E-42E8-A633-D76E986B5DCA}">
      <dgm:prSet/>
      <dgm:spPr/>
      <dgm:t>
        <a:bodyPr/>
        <a:lstStyle/>
        <a:p>
          <a:endParaRPr lang="ru-RU"/>
        </a:p>
      </dgm:t>
    </dgm:pt>
    <dgm:pt modelId="{02087517-B113-416F-9526-D57503603EB9}" type="sibTrans" cxnId="{EA379C73-B24E-42E8-A633-D76E986B5DCA}">
      <dgm:prSet/>
      <dgm:spPr/>
      <dgm:t>
        <a:bodyPr/>
        <a:lstStyle/>
        <a:p>
          <a:endParaRPr lang="ru-RU"/>
        </a:p>
      </dgm:t>
    </dgm:pt>
    <dgm:pt modelId="{BC547AA0-FA8E-44F8-AFCB-684811FD365D}">
      <dgm:prSet phldrT="[Текст]"/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459844D5-3429-4413-B73F-D7A89E62D964}" type="parTrans" cxnId="{97AEDA4A-E955-4AB6-A7D1-3C9D54B99725}">
      <dgm:prSet/>
      <dgm:spPr/>
      <dgm:t>
        <a:bodyPr/>
        <a:lstStyle/>
        <a:p>
          <a:endParaRPr lang="ru-RU"/>
        </a:p>
      </dgm:t>
    </dgm:pt>
    <dgm:pt modelId="{7DEB4CCB-F108-454C-9276-8E3779B6BF4E}" type="sibTrans" cxnId="{97AEDA4A-E955-4AB6-A7D1-3C9D54B99725}">
      <dgm:prSet/>
      <dgm:spPr/>
      <dgm:t>
        <a:bodyPr/>
        <a:lstStyle/>
        <a:p>
          <a:endParaRPr lang="ru-RU"/>
        </a:p>
      </dgm:t>
    </dgm:pt>
    <dgm:pt modelId="{4D587DF1-FE73-42FF-9738-BA99EDDD8CA2}">
      <dgm:prSet phldrT="[Текст]"/>
      <dgm:spPr/>
      <dgm:t>
        <a:bodyPr/>
        <a:lstStyle/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b="0" dirty="0" smtClean="0">
              <a:solidFill>
                <a:srgbClr val="FF0000"/>
              </a:solidFill>
              <a:effectLst/>
            </a:rPr>
            <a:t>_____</a:t>
          </a:r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 you read a lot of books.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416F06BD-7DFA-448C-B622-CAF38CBD46EA}" type="parTrans" cxnId="{CC53F33C-3DB2-462C-9B76-3B58913D5498}">
      <dgm:prSet/>
      <dgm:spPr/>
      <dgm:t>
        <a:bodyPr/>
        <a:lstStyle/>
        <a:p>
          <a:endParaRPr lang="ru-RU"/>
        </a:p>
      </dgm:t>
    </dgm:pt>
    <dgm:pt modelId="{50A20E87-271B-424C-BCB1-B8C17A6D2AAE}" type="sibTrans" cxnId="{CC53F33C-3DB2-462C-9B76-3B58913D5498}">
      <dgm:prSet/>
      <dgm:spPr/>
      <dgm:t>
        <a:bodyPr/>
        <a:lstStyle/>
        <a:p>
          <a:endParaRPr lang="ru-RU"/>
        </a:p>
      </dgm:t>
    </dgm:pt>
    <dgm:pt modelId="{E03899CB-10B8-4739-A429-35469074A48F}">
      <dgm:prSet phldrT="[Текст]"/>
      <dgm:spPr/>
      <dgm:t>
        <a:bodyPr/>
        <a:lstStyle/>
        <a:p>
          <a:r>
            <a:rPr lang="en-US" dirty="0" smtClean="0"/>
            <a:t>4</a:t>
          </a:r>
          <a:endParaRPr lang="ru-RU" dirty="0"/>
        </a:p>
      </dgm:t>
    </dgm:pt>
    <dgm:pt modelId="{53C213BE-E1FE-4448-99EF-29D4BD74E3BE}" type="parTrans" cxnId="{C283FE13-C4A8-4A30-863C-D1518B7CDCD1}">
      <dgm:prSet/>
      <dgm:spPr/>
      <dgm:t>
        <a:bodyPr/>
        <a:lstStyle/>
        <a:p>
          <a:endParaRPr lang="ru-RU"/>
        </a:p>
      </dgm:t>
    </dgm:pt>
    <dgm:pt modelId="{6E021FD3-D973-46B0-9DB8-6D7882F0E53E}" type="sibTrans" cxnId="{C283FE13-C4A8-4A30-863C-D1518B7CDCD1}">
      <dgm:prSet/>
      <dgm:spPr/>
      <dgm:t>
        <a:bodyPr/>
        <a:lstStyle/>
        <a:p>
          <a:endParaRPr lang="ru-RU"/>
        </a:p>
      </dgm:t>
    </dgm:pt>
    <dgm:pt modelId="{64AF70E7-D7CD-4529-82D3-20C041447C31}">
      <dgm:prSet phldrT="[Текст]"/>
      <dgm:spPr/>
      <dgm:t>
        <a:bodyPr/>
        <a:lstStyle/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Translate in Russian : </a:t>
          </a:r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Physical Education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, </a:t>
          </a:r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Information Technology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. </a:t>
          </a:r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 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424BF33B-E944-4512-8847-BCCCD128EBE1}" type="parTrans" cxnId="{FBF6B584-2DF3-464B-81C8-F9DF17352449}">
      <dgm:prSet/>
      <dgm:spPr/>
      <dgm:t>
        <a:bodyPr/>
        <a:lstStyle/>
        <a:p>
          <a:endParaRPr lang="ru-RU"/>
        </a:p>
      </dgm:t>
    </dgm:pt>
    <dgm:pt modelId="{16CFB0E5-B4B6-4639-8E61-774EE3D0F289}" type="sibTrans" cxnId="{FBF6B584-2DF3-464B-81C8-F9DF17352449}">
      <dgm:prSet/>
      <dgm:spPr/>
      <dgm:t>
        <a:bodyPr/>
        <a:lstStyle/>
        <a:p>
          <a:endParaRPr lang="ru-RU"/>
        </a:p>
      </dgm:t>
    </dgm:pt>
    <dgm:pt modelId="{CE1E2442-9DB6-4228-A442-E2AA8BB39078}">
      <dgm:prSet phldrT="[Текст]"/>
      <dgm:spPr/>
      <dgm:t>
        <a:bodyPr/>
        <a:lstStyle/>
        <a:p>
          <a:r>
            <a:rPr lang="en-US" dirty="0" smtClean="0"/>
            <a:t>5</a:t>
          </a:r>
          <a:endParaRPr lang="ru-RU" dirty="0"/>
        </a:p>
      </dgm:t>
    </dgm:pt>
    <dgm:pt modelId="{0807FF68-C7F5-4257-B772-793468103905}" type="parTrans" cxnId="{9013888F-2B05-4836-95BA-B1B628961FE3}">
      <dgm:prSet/>
      <dgm:spPr/>
      <dgm:t>
        <a:bodyPr/>
        <a:lstStyle/>
        <a:p>
          <a:endParaRPr lang="ru-RU"/>
        </a:p>
      </dgm:t>
    </dgm:pt>
    <dgm:pt modelId="{5639F75D-E7AB-4ED2-AE9B-CFF47E45ECBD}" type="sibTrans" cxnId="{9013888F-2B05-4836-95BA-B1B628961FE3}">
      <dgm:prSet/>
      <dgm:spPr/>
      <dgm:t>
        <a:bodyPr/>
        <a:lstStyle/>
        <a:p>
          <a:endParaRPr lang="ru-RU"/>
        </a:p>
      </dgm:t>
    </dgm:pt>
    <dgm:pt modelId="{30713CAB-1DD2-4565-8987-5549AE99A2E9}">
      <dgm:prSet phldrT="[Текст]"/>
      <dgm:spPr/>
      <dgm:t>
        <a:bodyPr/>
        <a:lstStyle/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Translate in English : </a:t>
          </a:r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 искусство, физика, русский язык. </a:t>
          </a:r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 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0A7E6FC3-1153-4A98-8297-15D5EC8D058F}" type="parTrans" cxnId="{AE8D9C75-5425-4AF1-96EE-8D5619DB2101}">
      <dgm:prSet/>
      <dgm:spPr/>
      <dgm:t>
        <a:bodyPr/>
        <a:lstStyle/>
        <a:p>
          <a:endParaRPr lang="ru-RU"/>
        </a:p>
      </dgm:t>
    </dgm:pt>
    <dgm:pt modelId="{5386D790-C48C-4C7B-A299-1A120549F1D8}" type="sibTrans" cxnId="{AE8D9C75-5425-4AF1-96EE-8D5619DB2101}">
      <dgm:prSet/>
      <dgm:spPr/>
      <dgm:t>
        <a:bodyPr/>
        <a:lstStyle/>
        <a:p>
          <a:endParaRPr lang="ru-RU"/>
        </a:p>
      </dgm:t>
    </dgm:pt>
    <dgm:pt modelId="{F84B4107-1BCA-4752-A99E-799605A5478C}" type="pres">
      <dgm:prSet presAssocID="{018B945F-36DB-4DF8-8678-9185FF8240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5B9FF1-0814-4EF5-BED1-5960153C97D8}" type="pres">
      <dgm:prSet presAssocID="{3029A77E-6B12-475E-8C15-8925D25A8A89}" presName="linNode" presStyleCnt="0"/>
      <dgm:spPr/>
    </dgm:pt>
    <dgm:pt modelId="{86CF8AEC-1F1B-4408-BDA4-B9BDA1D4F947}" type="pres">
      <dgm:prSet presAssocID="{3029A77E-6B12-475E-8C15-8925D25A8A89}" presName="parentText" presStyleLbl="node1" presStyleIdx="0" presStyleCnt="5" custScaleX="22839" custScaleY="23202" custLinFactNeighborX="-1171" custLinFactNeighborY="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06FDF-FED2-444F-A850-1E62A6670B69}" type="pres">
      <dgm:prSet presAssocID="{3029A77E-6B12-475E-8C15-8925D25A8A89}" presName="descendantText" presStyleLbl="alignAccFollowNode1" presStyleIdx="0" presStyleCnt="5" custScaleX="139673" custScaleY="26434" custLinFactNeighborX="1" custLinFactNeighborY="-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D1E7C-5E85-4F12-894B-182D7D685A69}" type="pres">
      <dgm:prSet presAssocID="{8B3D280D-A184-43EA-AE55-816B530A200F}" presName="sp" presStyleCnt="0"/>
      <dgm:spPr/>
    </dgm:pt>
    <dgm:pt modelId="{8011D86E-819E-428D-A7BF-4C4E6084A44F}" type="pres">
      <dgm:prSet presAssocID="{44CCBA2B-E865-4BFC-B16F-E2B78C109478}" presName="linNode" presStyleCnt="0"/>
      <dgm:spPr/>
    </dgm:pt>
    <dgm:pt modelId="{7945F9A8-8625-4CEA-97E2-E13F30644964}" type="pres">
      <dgm:prSet presAssocID="{44CCBA2B-E865-4BFC-B16F-E2B78C109478}" presName="parentText" presStyleLbl="node1" presStyleIdx="1" presStyleCnt="5" custScaleX="22839" custScaleY="21040" custLinFactNeighborX="-1171" custLinFactNeighborY="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2F503-AB69-4D32-9F09-8F46E674EEEF}" type="pres">
      <dgm:prSet presAssocID="{44CCBA2B-E865-4BFC-B16F-E2B78C109478}" presName="descendantText" presStyleLbl="alignAccFollowNode1" presStyleIdx="1" presStyleCnt="5" custScaleX="139673" custScaleY="26434" custLinFactNeighborX="1" custLinFactNeighborY="-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818F7-D781-49CC-9B86-2E46F3679530}" type="pres">
      <dgm:prSet presAssocID="{E51ABB4B-4923-45F7-884A-9CB5124AC6B0}" presName="sp" presStyleCnt="0"/>
      <dgm:spPr/>
    </dgm:pt>
    <dgm:pt modelId="{4035E261-D384-44E9-B599-BA8C6DA8C1A0}" type="pres">
      <dgm:prSet presAssocID="{BC547AA0-FA8E-44F8-AFCB-684811FD365D}" presName="linNode" presStyleCnt="0"/>
      <dgm:spPr/>
    </dgm:pt>
    <dgm:pt modelId="{49413B59-196B-4E2E-9159-4D1F697D8139}" type="pres">
      <dgm:prSet presAssocID="{BC547AA0-FA8E-44F8-AFCB-684811FD365D}" presName="parentText" presStyleLbl="node1" presStyleIdx="2" presStyleCnt="5" custScaleX="22839" custScaleY="23202" custLinFactNeighborX="-1171" custLinFactNeighborY="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469F1-2308-4E66-A746-FB872E52B2A5}" type="pres">
      <dgm:prSet presAssocID="{BC547AA0-FA8E-44F8-AFCB-684811FD365D}" presName="descendantText" presStyleLbl="alignAccFollowNode1" presStyleIdx="2" presStyleCnt="5" custScaleX="139673" custScaleY="26434" custLinFactNeighborX="1" custLinFactNeighborY="-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4F6EF-A038-4FD0-AD23-BBE0F5815640}" type="pres">
      <dgm:prSet presAssocID="{7DEB4CCB-F108-454C-9276-8E3779B6BF4E}" presName="sp" presStyleCnt="0"/>
      <dgm:spPr/>
    </dgm:pt>
    <dgm:pt modelId="{2B2E5BBA-696E-4A6E-9ABA-A01F65DA1ED2}" type="pres">
      <dgm:prSet presAssocID="{E03899CB-10B8-4739-A429-35469074A48F}" presName="linNode" presStyleCnt="0"/>
      <dgm:spPr/>
    </dgm:pt>
    <dgm:pt modelId="{FCA68C26-0511-428A-B4B8-1B9ADB80F5F9}" type="pres">
      <dgm:prSet presAssocID="{E03899CB-10B8-4739-A429-35469074A48F}" presName="parentText" presStyleLbl="node1" presStyleIdx="3" presStyleCnt="5" custScaleX="22839" custScaleY="23202" custLinFactNeighborX="-1171" custLinFactNeighborY="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6E30A-DF71-4FF8-87CA-64DF83AD4F89}" type="pres">
      <dgm:prSet presAssocID="{E03899CB-10B8-4739-A429-35469074A48F}" presName="descendantText" presStyleLbl="alignAccFollowNode1" presStyleIdx="3" presStyleCnt="5" custScaleX="139673" custScaleY="26434" custLinFactNeighborX="1" custLinFactNeighborY="-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FB957-A220-45A6-A969-5A2E4A3160FA}" type="pres">
      <dgm:prSet presAssocID="{6E021FD3-D973-46B0-9DB8-6D7882F0E53E}" presName="sp" presStyleCnt="0"/>
      <dgm:spPr/>
    </dgm:pt>
    <dgm:pt modelId="{E775407B-9217-4AFC-9E29-479F53A775EE}" type="pres">
      <dgm:prSet presAssocID="{CE1E2442-9DB6-4228-A442-E2AA8BB39078}" presName="linNode" presStyleCnt="0"/>
      <dgm:spPr/>
    </dgm:pt>
    <dgm:pt modelId="{EF4E8C61-97E6-443C-B10E-130542ACF8D6}" type="pres">
      <dgm:prSet presAssocID="{CE1E2442-9DB6-4228-A442-E2AA8BB39078}" presName="parentText" presStyleLbl="node1" presStyleIdx="4" presStyleCnt="5" custScaleX="22839" custScaleY="23202" custLinFactNeighborX="-1171" custLinFactNeighborY="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7954D-221A-4B6C-806B-9941821ACE20}" type="pres">
      <dgm:prSet presAssocID="{CE1E2442-9DB6-4228-A442-E2AA8BB39078}" presName="descendantText" presStyleLbl="alignAccFollowNode1" presStyleIdx="4" presStyleCnt="5" custScaleX="139673" custScaleY="26434" custLinFactNeighborX="1" custLinFactNeighborY="-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AC4921-FFB5-43F3-83D5-CD6B6CD9CA2E}" type="presOf" srcId="{44CCBA2B-E865-4BFC-B16F-E2B78C109478}" destId="{7945F9A8-8625-4CEA-97E2-E13F30644964}" srcOrd="0" destOrd="0" presId="urn:microsoft.com/office/officeart/2005/8/layout/vList5"/>
    <dgm:cxn modelId="{B9A7F764-BCB0-4149-A830-C4078974CF45}" type="presOf" srcId="{64AF70E7-D7CD-4529-82D3-20C041447C31}" destId="{B276E30A-DF71-4FF8-87CA-64DF83AD4F89}" srcOrd="0" destOrd="0" presId="urn:microsoft.com/office/officeart/2005/8/layout/vList5"/>
    <dgm:cxn modelId="{9013888F-2B05-4836-95BA-B1B628961FE3}" srcId="{018B945F-36DB-4DF8-8678-9185FF82405F}" destId="{CE1E2442-9DB6-4228-A442-E2AA8BB39078}" srcOrd="4" destOrd="0" parTransId="{0807FF68-C7F5-4257-B772-793468103905}" sibTransId="{5639F75D-E7AB-4ED2-AE9B-CFF47E45ECBD}"/>
    <dgm:cxn modelId="{49BE5E3A-1F8F-4F3E-B8BA-AE005888E542}" type="presOf" srcId="{3029A77E-6B12-475E-8C15-8925D25A8A89}" destId="{86CF8AEC-1F1B-4408-BDA4-B9BDA1D4F947}" srcOrd="0" destOrd="0" presId="urn:microsoft.com/office/officeart/2005/8/layout/vList5"/>
    <dgm:cxn modelId="{97AEDA4A-E955-4AB6-A7D1-3C9D54B99725}" srcId="{018B945F-36DB-4DF8-8678-9185FF82405F}" destId="{BC547AA0-FA8E-44F8-AFCB-684811FD365D}" srcOrd="2" destOrd="0" parTransId="{459844D5-3429-4413-B73F-D7A89E62D964}" sibTransId="{7DEB4CCB-F108-454C-9276-8E3779B6BF4E}"/>
    <dgm:cxn modelId="{FBF6B584-2DF3-464B-81C8-F9DF17352449}" srcId="{E03899CB-10B8-4739-A429-35469074A48F}" destId="{64AF70E7-D7CD-4529-82D3-20C041447C31}" srcOrd="0" destOrd="0" parTransId="{424BF33B-E944-4512-8847-BCCCD128EBE1}" sibTransId="{16CFB0E5-B4B6-4639-8E61-774EE3D0F289}"/>
    <dgm:cxn modelId="{EA379C73-B24E-42E8-A633-D76E986B5DCA}" srcId="{44CCBA2B-E865-4BFC-B16F-E2B78C109478}" destId="{76FCD12B-D1A9-415B-A4A5-09778E05DFD7}" srcOrd="0" destOrd="0" parTransId="{98562499-6762-4B24-BCB1-A48CB59D66AA}" sibTransId="{02087517-B113-416F-9526-D57503603EB9}"/>
    <dgm:cxn modelId="{3CDF35FA-D492-4D5D-AF3A-0A7E4A09A19A}" type="presOf" srcId="{BC547AA0-FA8E-44F8-AFCB-684811FD365D}" destId="{49413B59-196B-4E2E-9159-4D1F697D8139}" srcOrd="0" destOrd="0" presId="urn:microsoft.com/office/officeart/2005/8/layout/vList5"/>
    <dgm:cxn modelId="{1E18E27F-2C84-4FCF-9642-9D52AC569799}" type="presOf" srcId="{76FCD12B-D1A9-415B-A4A5-09778E05DFD7}" destId="{D692F503-AB69-4D32-9F09-8F46E674EEEF}" srcOrd="0" destOrd="0" presId="urn:microsoft.com/office/officeart/2005/8/layout/vList5"/>
    <dgm:cxn modelId="{4C5BAE3E-DEEE-4953-A298-F7F9E9FC1EA4}" srcId="{3029A77E-6B12-475E-8C15-8925D25A8A89}" destId="{BD89593B-4ACD-4073-8CDA-472EE5A01D99}" srcOrd="0" destOrd="0" parTransId="{D0893E5F-4D03-4CCF-B245-421A07A5BDF9}" sibTransId="{CFA53AFB-66F8-4869-B4B6-046094136F81}"/>
    <dgm:cxn modelId="{01ECACE7-F6F2-45B4-80CE-5B147401B966}" type="presOf" srcId="{4D587DF1-FE73-42FF-9738-BA99EDDD8CA2}" destId="{CF4469F1-2308-4E66-A746-FB872E52B2A5}" srcOrd="0" destOrd="0" presId="urn:microsoft.com/office/officeart/2005/8/layout/vList5"/>
    <dgm:cxn modelId="{C283FE13-C4A8-4A30-863C-D1518B7CDCD1}" srcId="{018B945F-36DB-4DF8-8678-9185FF82405F}" destId="{E03899CB-10B8-4739-A429-35469074A48F}" srcOrd="3" destOrd="0" parTransId="{53C213BE-E1FE-4448-99EF-29D4BD74E3BE}" sibTransId="{6E021FD3-D973-46B0-9DB8-6D7882F0E53E}"/>
    <dgm:cxn modelId="{56B3AE7E-F480-4E06-B575-9B1E2CCD41B6}" type="presOf" srcId="{30713CAB-1DD2-4565-8987-5549AE99A2E9}" destId="{C1E7954D-221A-4B6C-806B-9941821ACE20}" srcOrd="0" destOrd="0" presId="urn:microsoft.com/office/officeart/2005/8/layout/vList5"/>
    <dgm:cxn modelId="{7D94C362-5801-4B63-AA6B-10E2F4237A19}" type="presOf" srcId="{BD89593B-4ACD-4073-8CDA-472EE5A01D99}" destId="{14306FDF-FED2-444F-A850-1E62A6670B69}" srcOrd="0" destOrd="0" presId="urn:microsoft.com/office/officeart/2005/8/layout/vList5"/>
    <dgm:cxn modelId="{AE8D9C75-5425-4AF1-96EE-8D5619DB2101}" srcId="{CE1E2442-9DB6-4228-A442-E2AA8BB39078}" destId="{30713CAB-1DD2-4565-8987-5549AE99A2E9}" srcOrd="0" destOrd="0" parTransId="{0A7E6FC3-1153-4A98-8297-15D5EC8D058F}" sibTransId="{5386D790-C48C-4C7B-A299-1A120549F1D8}"/>
    <dgm:cxn modelId="{10E9140D-950A-402E-9671-383456CB9BCB}" srcId="{018B945F-36DB-4DF8-8678-9185FF82405F}" destId="{3029A77E-6B12-475E-8C15-8925D25A8A89}" srcOrd="0" destOrd="0" parTransId="{F3C3E77B-18F0-4AA1-8E68-5F589F986AD5}" sibTransId="{8B3D280D-A184-43EA-AE55-816B530A200F}"/>
    <dgm:cxn modelId="{F3C5F4C9-1265-49CC-87E8-8465406710C7}" type="presOf" srcId="{E03899CB-10B8-4739-A429-35469074A48F}" destId="{FCA68C26-0511-428A-B4B8-1B9ADB80F5F9}" srcOrd="0" destOrd="0" presId="urn:microsoft.com/office/officeart/2005/8/layout/vList5"/>
    <dgm:cxn modelId="{4627C371-67C4-4EB2-B8DA-1C2357D000C7}" type="presOf" srcId="{018B945F-36DB-4DF8-8678-9185FF82405F}" destId="{F84B4107-1BCA-4752-A99E-799605A5478C}" srcOrd="0" destOrd="0" presId="urn:microsoft.com/office/officeart/2005/8/layout/vList5"/>
    <dgm:cxn modelId="{CC53F33C-3DB2-462C-9B76-3B58913D5498}" srcId="{BC547AA0-FA8E-44F8-AFCB-684811FD365D}" destId="{4D587DF1-FE73-42FF-9738-BA99EDDD8CA2}" srcOrd="0" destOrd="0" parTransId="{416F06BD-7DFA-448C-B622-CAF38CBD46EA}" sibTransId="{50A20E87-271B-424C-BCB1-B8C17A6D2AAE}"/>
    <dgm:cxn modelId="{5F1DE88D-EAD7-457B-A17E-AD6A9BA59826}" srcId="{018B945F-36DB-4DF8-8678-9185FF82405F}" destId="{44CCBA2B-E865-4BFC-B16F-E2B78C109478}" srcOrd="1" destOrd="0" parTransId="{78713D25-9612-463C-A80F-CAC9A1BA8298}" sibTransId="{E51ABB4B-4923-45F7-884A-9CB5124AC6B0}"/>
    <dgm:cxn modelId="{C5593EEC-D193-4CA6-8130-7482B8D0B314}" type="presOf" srcId="{CE1E2442-9DB6-4228-A442-E2AA8BB39078}" destId="{EF4E8C61-97E6-443C-B10E-130542ACF8D6}" srcOrd="0" destOrd="0" presId="urn:microsoft.com/office/officeart/2005/8/layout/vList5"/>
    <dgm:cxn modelId="{2295C5D0-1D4F-43CD-A29B-355FEDCE265D}" type="presParOf" srcId="{F84B4107-1BCA-4752-A99E-799605A5478C}" destId="{A85B9FF1-0814-4EF5-BED1-5960153C97D8}" srcOrd="0" destOrd="0" presId="urn:microsoft.com/office/officeart/2005/8/layout/vList5"/>
    <dgm:cxn modelId="{5E4E0998-C00E-4AD3-BC65-1DB29D6DDA14}" type="presParOf" srcId="{A85B9FF1-0814-4EF5-BED1-5960153C97D8}" destId="{86CF8AEC-1F1B-4408-BDA4-B9BDA1D4F947}" srcOrd="0" destOrd="0" presId="urn:microsoft.com/office/officeart/2005/8/layout/vList5"/>
    <dgm:cxn modelId="{C6E9AEDC-1E6F-479A-A5E4-ADD06E402F19}" type="presParOf" srcId="{A85B9FF1-0814-4EF5-BED1-5960153C97D8}" destId="{14306FDF-FED2-444F-A850-1E62A6670B69}" srcOrd="1" destOrd="0" presId="urn:microsoft.com/office/officeart/2005/8/layout/vList5"/>
    <dgm:cxn modelId="{F5293296-89C8-4EB3-B1C2-A034705B9A8D}" type="presParOf" srcId="{F84B4107-1BCA-4752-A99E-799605A5478C}" destId="{649D1E7C-5E85-4F12-894B-182D7D685A69}" srcOrd="1" destOrd="0" presId="urn:microsoft.com/office/officeart/2005/8/layout/vList5"/>
    <dgm:cxn modelId="{9935984A-0AA3-46A7-9C8D-0DB81D0985A1}" type="presParOf" srcId="{F84B4107-1BCA-4752-A99E-799605A5478C}" destId="{8011D86E-819E-428D-A7BF-4C4E6084A44F}" srcOrd="2" destOrd="0" presId="urn:microsoft.com/office/officeart/2005/8/layout/vList5"/>
    <dgm:cxn modelId="{025E6DCA-DFCB-4753-A3C5-AE5B8AE420BC}" type="presParOf" srcId="{8011D86E-819E-428D-A7BF-4C4E6084A44F}" destId="{7945F9A8-8625-4CEA-97E2-E13F30644964}" srcOrd="0" destOrd="0" presId="urn:microsoft.com/office/officeart/2005/8/layout/vList5"/>
    <dgm:cxn modelId="{3D4703BB-D69A-4FF1-BE37-FA3989E9C107}" type="presParOf" srcId="{8011D86E-819E-428D-A7BF-4C4E6084A44F}" destId="{D692F503-AB69-4D32-9F09-8F46E674EEEF}" srcOrd="1" destOrd="0" presId="urn:microsoft.com/office/officeart/2005/8/layout/vList5"/>
    <dgm:cxn modelId="{F3F72BEF-0312-4228-8177-CF650B354B2F}" type="presParOf" srcId="{F84B4107-1BCA-4752-A99E-799605A5478C}" destId="{3AA818F7-D781-49CC-9B86-2E46F3679530}" srcOrd="3" destOrd="0" presId="urn:microsoft.com/office/officeart/2005/8/layout/vList5"/>
    <dgm:cxn modelId="{E727DAC6-4C9A-4EA5-9B41-7BDA3450038C}" type="presParOf" srcId="{F84B4107-1BCA-4752-A99E-799605A5478C}" destId="{4035E261-D384-44E9-B599-BA8C6DA8C1A0}" srcOrd="4" destOrd="0" presId="urn:microsoft.com/office/officeart/2005/8/layout/vList5"/>
    <dgm:cxn modelId="{9ABBEB11-97AD-477B-B1B5-51C315E80B89}" type="presParOf" srcId="{4035E261-D384-44E9-B599-BA8C6DA8C1A0}" destId="{49413B59-196B-4E2E-9159-4D1F697D8139}" srcOrd="0" destOrd="0" presId="urn:microsoft.com/office/officeart/2005/8/layout/vList5"/>
    <dgm:cxn modelId="{90B79EE2-4C60-4175-B89F-AB4755BE8EC5}" type="presParOf" srcId="{4035E261-D384-44E9-B599-BA8C6DA8C1A0}" destId="{CF4469F1-2308-4E66-A746-FB872E52B2A5}" srcOrd="1" destOrd="0" presId="urn:microsoft.com/office/officeart/2005/8/layout/vList5"/>
    <dgm:cxn modelId="{D8706329-AB8C-4936-B48D-24091AC22D0D}" type="presParOf" srcId="{F84B4107-1BCA-4752-A99E-799605A5478C}" destId="{0844F6EF-A038-4FD0-AD23-BBE0F5815640}" srcOrd="5" destOrd="0" presId="urn:microsoft.com/office/officeart/2005/8/layout/vList5"/>
    <dgm:cxn modelId="{C8756B06-AE88-4154-AE7F-845BDE10C2A2}" type="presParOf" srcId="{F84B4107-1BCA-4752-A99E-799605A5478C}" destId="{2B2E5BBA-696E-4A6E-9ABA-A01F65DA1ED2}" srcOrd="6" destOrd="0" presId="urn:microsoft.com/office/officeart/2005/8/layout/vList5"/>
    <dgm:cxn modelId="{87FB05AF-8F34-418C-8379-4732BB6647F8}" type="presParOf" srcId="{2B2E5BBA-696E-4A6E-9ABA-A01F65DA1ED2}" destId="{FCA68C26-0511-428A-B4B8-1B9ADB80F5F9}" srcOrd="0" destOrd="0" presId="urn:microsoft.com/office/officeart/2005/8/layout/vList5"/>
    <dgm:cxn modelId="{B76FFAAB-2BDA-485D-9828-C38288356C57}" type="presParOf" srcId="{2B2E5BBA-696E-4A6E-9ABA-A01F65DA1ED2}" destId="{B276E30A-DF71-4FF8-87CA-64DF83AD4F89}" srcOrd="1" destOrd="0" presId="urn:microsoft.com/office/officeart/2005/8/layout/vList5"/>
    <dgm:cxn modelId="{2E9D75F2-7E6F-43C1-8CF8-9E7DA297E2B6}" type="presParOf" srcId="{F84B4107-1BCA-4752-A99E-799605A5478C}" destId="{2B0FB957-A220-45A6-A969-5A2E4A3160FA}" srcOrd="7" destOrd="0" presId="urn:microsoft.com/office/officeart/2005/8/layout/vList5"/>
    <dgm:cxn modelId="{183B8EA8-8AC3-4D6B-936E-EB7311004A29}" type="presParOf" srcId="{F84B4107-1BCA-4752-A99E-799605A5478C}" destId="{E775407B-9217-4AFC-9E29-479F53A775EE}" srcOrd="8" destOrd="0" presId="urn:microsoft.com/office/officeart/2005/8/layout/vList5"/>
    <dgm:cxn modelId="{FEF46096-5186-4FDF-A907-22EC009AD000}" type="presParOf" srcId="{E775407B-9217-4AFC-9E29-479F53A775EE}" destId="{EF4E8C61-97E6-443C-B10E-130542ACF8D6}" srcOrd="0" destOrd="0" presId="urn:microsoft.com/office/officeart/2005/8/layout/vList5"/>
    <dgm:cxn modelId="{12C0371E-9A15-45FA-8D9B-720826D04C79}" type="presParOf" srcId="{E775407B-9217-4AFC-9E29-479F53A775EE}" destId="{C1E7954D-221A-4B6C-806B-9941821ACE20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306FDF-FED2-444F-A850-1E62A6670B69}">
      <dsp:nvSpPr>
        <dsp:cNvPr id="0" name=""/>
        <dsp:cNvSpPr/>
      </dsp:nvSpPr>
      <dsp:spPr>
        <a:xfrm rot="5400000">
          <a:off x="5012703" y="-190238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bg2">
                  <a:lumMod val="25000"/>
                </a:schemeClr>
              </a:solidFill>
            </a:rPr>
            <a:t>My dream </a:t>
          </a:r>
          <a:r>
            <a:rPr lang="en-US" sz="3200" kern="1200" dirty="0" smtClean="0">
              <a:solidFill>
                <a:schemeClr val="bg2">
                  <a:lumMod val="25000"/>
                </a:schemeClr>
              </a:solidFill>
            </a:rPr>
            <a:t>timetable</a:t>
          </a:r>
          <a:endParaRPr lang="ru-RU" sz="3200" kern="1200" dirty="0">
            <a:solidFill>
              <a:schemeClr val="bg2">
                <a:lumMod val="25000"/>
              </a:schemeClr>
            </a:solidFill>
          </a:endParaRPr>
        </a:p>
      </dsp:txBody>
      <dsp:txXfrm rot="5400000">
        <a:off x="5012703" y="-1902389"/>
        <a:ext cx="1166849" cy="5266944"/>
      </dsp:txXfrm>
    </dsp:sp>
    <dsp:sp modelId="{86CF8AEC-1F1B-4408-BDA4-B9BDA1D4F947}">
      <dsp:nvSpPr>
        <dsp:cNvPr id="0" name=""/>
        <dsp:cNvSpPr/>
      </dsp:nvSpPr>
      <dsp:spPr>
        <a:xfrm>
          <a:off x="0" y="3653"/>
          <a:ext cx="2962656" cy="1458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Group 1</a:t>
          </a:r>
          <a:endParaRPr lang="ru-RU" sz="4000" kern="1200" dirty="0"/>
        </a:p>
      </dsp:txBody>
      <dsp:txXfrm>
        <a:off x="0" y="3653"/>
        <a:ext cx="2962656" cy="1458561"/>
      </dsp:txXfrm>
    </dsp:sp>
    <dsp:sp modelId="{DA38D965-BB6C-4E23-B0DE-E94035E53752}">
      <dsp:nvSpPr>
        <dsp:cNvPr id="0" name=""/>
        <dsp:cNvSpPr/>
      </dsp:nvSpPr>
      <dsp:spPr>
        <a:xfrm rot="5400000">
          <a:off x="5012703" y="-370491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solidFill>
                <a:schemeClr val="bg2">
                  <a:lumMod val="25000"/>
                </a:schemeClr>
              </a:solidFill>
            </a:rPr>
            <a:t>My </a:t>
          </a:r>
          <a:r>
            <a:rPr lang="en-US" sz="3600" kern="1200" dirty="0" err="1" smtClean="0">
              <a:solidFill>
                <a:schemeClr val="bg2">
                  <a:lumMod val="25000"/>
                </a:schemeClr>
              </a:solidFill>
            </a:rPr>
            <a:t>favourite</a:t>
          </a:r>
          <a:r>
            <a:rPr lang="en-US" sz="3600" kern="1200" dirty="0" smtClean="0">
              <a:solidFill>
                <a:schemeClr val="bg2">
                  <a:lumMod val="25000"/>
                </a:schemeClr>
              </a:solidFill>
            </a:rPr>
            <a:t>  day of the </a:t>
          </a:r>
          <a:r>
            <a:rPr lang="en-US" sz="3600" kern="1200" dirty="0" smtClean="0">
              <a:solidFill>
                <a:schemeClr val="bg2">
                  <a:lumMod val="25000"/>
                </a:schemeClr>
              </a:solidFill>
            </a:rPr>
            <a:t>week</a:t>
          </a:r>
          <a:endParaRPr lang="ru-RU" sz="3600" kern="1200" dirty="0">
            <a:solidFill>
              <a:schemeClr val="bg2">
                <a:lumMod val="25000"/>
              </a:schemeClr>
            </a:solidFill>
          </a:endParaRPr>
        </a:p>
      </dsp:txBody>
      <dsp:txXfrm rot="5400000">
        <a:off x="5012703" y="-370491"/>
        <a:ext cx="1166849" cy="5266944"/>
      </dsp:txXfrm>
    </dsp:sp>
    <dsp:sp modelId="{30785B53-8D7C-4F6E-AAD1-5C622EEF7A43}">
      <dsp:nvSpPr>
        <dsp:cNvPr id="0" name=""/>
        <dsp:cNvSpPr/>
      </dsp:nvSpPr>
      <dsp:spPr>
        <a:xfrm>
          <a:off x="0" y="1533700"/>
          <a:ext cx="2962656" cy="1458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Group 2</a:t>
          </a:r>
          <a:endParaRPr lang="ru-RU" sz="4000" kern="1200" dirty="0"/>
        </a:p>
      </dsp:txBody>
      <dsp:txXfrm>
        <a:off x="0" y="1533700"/>
        <a:ext cx="2962656" cy="1458561"/>
      </dsp:txXfrm>
    </dsp:sp>
    <dsp:sp modelId="{1EA6B037-DFD4-4BBA-9C9E-2BE35A17356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solidFill>
                <a:schemeClr val="bg2">
                  <a:lumMod val="25000"/>
                </a:schemeClr>
              </a:solidFill>
            </a:rPr>
            <a:t>My </a:t>
          </a:r>
          <a:r>
            <a:rPr lang="en-US" sz="3600" kern="1200" dirty="0" err="1" smtClean="0">
              <a:solidFill>
                <a:schemeClr val="bg2">
                  <a:lumMod val="25000"/>
                </a:schemeClr>
              </a:solidFill>
            </a:rPr>
            <a:t>favourite</a:t>
          </a:r>
          <a:r>
            <a:rPr lang="en-US" sz="3600" kern="1200" dirty="0" smtClean="0">
              <a:solidFill>
                <a:schemeClr val="bg2">
                  <a:lumMod val="25000"/>
                </a:schemeClr>
              </a:solidFill>
            </a:rPr>
            <a:t>  subject </a:t>
          </a:r>
          <a:r>
            <a:rPr lang="en-US" sz="3600" kern="1200" smtClean="0">
              <a:solidFill>
                <a:schemeClr val="bg2">
                  <a:lumMod val="25000"/>
                </a:schemeClr>
              </a:solidFill>
            </a:rPr>
            <a:t>at </a:t>
          </a:r>
          <a:r>
            <a:rPr lang="en-US" sz="3600" kern="1200" smtClean="0">
              <a:solidFill>
                <a:schemeClr val="bg2">
                  <a:lumMod val="25000"/>
                </a:schemeClr>
              </a:solidFill>
            </a:rPr>
            <a:t>school</a:t>
          </a:r>
          <a:endParaRPr lang="ru-RU" sz="3600" kern="1200" dirty="0">
            <a:solidFill>
              <a:schemeClr val="bg2">
                <a:lumMod val="25000"/>
              </a:schemeClr>
            </a:solidFill>
          </a:endParaRPr>
        </a:p>
      </dsp:txBody>
      <dsp:txXfrm rot="5400000">
        <a:off x="5012703" y="1160999"/>
        <a:ext cx="1166849" cy="5266944"/>
      </dsp:txXfrm>
    </dsp:sp>
    <dsp:sp modelId="{CFD3A35F-B109-4A0E-B867-65E68FB99268}">
      <dsp:nvSpPr>
        <dsp:cNvPr id="0" name=""/>
        <dsp:cNvSpPr/>
      </dsp:nvSpPr>
      <dsp:spPr>
        <a:xfrm>
          <a:off x="0" y="3065190"/>
          <a:ext cx="2962656" cy="1458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Group 3</a:t>
          </a:r>
          <a:endParaRPr lang="ru-RU" sz="4000" kern="1200" dirty="0"/>
        </a:p>
      </dsp:txBody>
      <dsp:txXfrm>
        <a:off x="0" y="3065190"/>
        <a:ext cx="2962656" cy="1458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B9FF0-DF2C-49B2-AB38-C0528249E374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8CEF-0633-4A96-A88D-C9EDA850C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00410F-070E-48E4-B969-8DEA84DA812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Documents%20and%20Settings\Admin\&#1056;&#1072;&#1073;&#1086;&#1095;&#1080;&#1081;%20&#1089;&#1090;&#1086;&#1083;\7%20&#1082;&#1083;&#1072;&#1089;&#1089;%20&#1086;&#1090;&#1082;&#1088;&#1099;&#1090;&#1099;&#1081;%20&#1091;&#1088;&#1086;&#1082;%204.05.12\&#1060;&#1080;&#1079;&#1084;&#1080;&#1085;&#1091;&#1090;&#1082;&#1072;.m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 r="610"/>
          <a:stretch>
            <a:fillRect/>
          </a:stretch>
        </p:blipFill>
        <p:spPr bwMode="auto">
          <a:xfrm>
            <a:off x="-17994" y="0"/>
            <a:ext cx="91619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1000108"/>
            <a:ext cx="3000396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ЗИНОВЬЕВ А. М. </a:t>
            </a:r>
          </a:p>
          <a:p>
            <a:pPr algn="ctr"/>
            <a:r>
              <a:rPr lang="ru-RU" dirty="0" smtClean="0"/>
              <a:t>ПРЕПОДАВАТЕЛЬ ИНОСТРАННОГО ЯЗЫКА</a:t>
            </a:r>
          </a:p>
          <a:p>
            <a:pPr algn="ctr"/>
            <a:r>
              <a:rPr lang="ru-RU" dirty="0" smtClean="0"/>
              <a:t>МБОУ «СЮКЕЕВСКАЯ СОШ»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15328" cy="65321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Answer the questions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472518" cy="507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 r="610"/>
          <a:stretch>
            <a:fillRect/>
          </a:stretch>
        </p:blipFill>
        <p:spPr bwMode="auto">
          <a:xfrm>
            <a:off x="0" y="0"/>
            <a:ext cx="91619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MOTTO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471990" cy="4972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Whenever the weather is cold. </a:t>
            </a:r>
            <a:br>
              <a:rPr lang="en-US" dirty="0" smtClean="0"/>
            </a:br>
            <a:r>
              <a:rPr lang="en-US" dirty="0" smtClean="0"/>
              <a:t>Whenever the weather is hot. </a:t>
            </a:r>
            <a:br>
              <a:rPr lang="en-US" dirty="0" smtClean="0"/>
            </a:br>
            <a:r>
              <a:rPr lang="en-US" dirty="0" smtClean="0"/>
              <a:t>We'll weather the weather, </a:t>
            </a:r>
            <a:br>
              <a:rPr lang="en-US" dirty="0" smtClean="0"/>
            </a:br>
            <a:r>
              <a:rPr lang="en-US" dirty="0" smtClean="0"/>
              <a:t>whatever the weather, </a:t>
            </a:r>
            <a:br>
              <a:rPr lang="en-US" dirty="0" smtClean="0"/>
            </a:br>
            <a:r>
              <a:rPr lang="en-US" dirty="0" smtClean="0"/>
              <a:t>whether we like it or not.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                   </a:t>
            </a:r>
            <a:endParaRPr lang="en-US" sz="5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pic>
        <p:nvPicPr>
          <p:cNvPr id="1027" name="Picture 3" descr="D:\Мои рисунки\Рисунок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14488"/>
            <a:ext cx="3359150" cy="3075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9608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 OF THE WEEK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928802"/>
            <a:ext cx="8929718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Monday is the </a:t>
            </a:r>
            <a:r>
              <a:rPr lang="en-US" sz="3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first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day of the week.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Tuesday is the </a:t>
            </a:r>
            <a:r>
              <a:rPr lang="en-US" sz="3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second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day of the week.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Wednesday is the </a:t>
            </a:r>
            <a:r>
              <a:rPr lang="en-US" sz="3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third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day of the week.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Thursday is the </a:t>
            </a:r>
            <a:r>
              <a:rPr lang="en-US" sz="3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fourth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day of the week.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Friday is the </a:t>
            </a:r>
            <a:r>
              <a:rPr lang="en-US" sz="3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fifth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day of the week.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Saturday is the </a:t>
            </a:r>
            <a:r>
              <a:rPr lang="en-US" sz="3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sixth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day of the week.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Sunday is the </a:t>
            </a:r>
            <a:r>
              <a:rPr lang="en-US" sz="3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seventh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day of the week.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  <a:p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 r="610"/>
          <a:stretch>
            <a:fillRect/>
          </a:stretch>
        </p:blipFill>
        <p:spPr bwMode="auto">
          <a:xfrm>
            <a:off x="0" y="0"/>
            <a:ext cx="91619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496"/>
            <a:ext cx="2286048" cy="928670"/>
          </a:xfrm>
        </p:spPr>
        <p:txBody>
          <a:bodyPr/>
          <a:lstStyle/>
          <a:p>
            <a:pPr algn="r"/>
            <a:r>
              <a:rPr lang="en-US" sz="5400" dirty="0" smtClean="0">
                <a:solidFill>
                  <a:srgbClr val="FF0000"/>
                </a:solidFill>
                <a:effectLst/>
              </a:rPr>
              <a:t>GOALS:</a:t>
            </a:r>
            <a:endParaRPr lang="ru-RU" sz="54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058" y="1714488"/>
            <a:ext cx="4572000" cy="4357718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new words (subjects names);</a:t>
            </a:r>
          </a:p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Reading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(schools in England and Wales);</a:t>
            </a:r>
          </a:p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Writing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(do some exercises);</a:t>
            </a:r>
          </a:p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Speaking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English</a:t>
            </a:r>
          </a:p>
        </p:txBody>
      </p:sp>
      <p:sp>
        <p:nvSpPr>
          <p:cNvPr id="4" name="Стрелка углом 3"/>
          <p:cNvSpPr/>
          <p:nvPr/>
        </p:nvSpPr>
        <p:spPr>
          <a:xfrm>
            <a:off x="1785918" y="1857364"/>
            <a:ext cx="1857388" cy="785818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углом 6"/>
          <p:cNvSpPr/>
          <p:nvPr/>
        </p:nvSpPr>
        <p:spPr>
          <a:xfrm flipV="1">
            <a:off x="1785918" y="4500570"/>
            <a:ext cx="1857388" cy="1000132"/>
          </a:xfrm>
          <a:prstGeom prst="bentArrow">
            <a:avLst>
              <a:gd name="adj1" fmla="val 19101"/>
              <a:gd name="adj2" fmla="val 19839"/>
              <a:gd name="adj3" fmla="val 25000"/>
              <a:gd name="adj4" fmla="val 4375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571736" y="2857496"/>
            <a:ext cx="1000132" cy="35719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571736" y="4071942"/>
            <a:ext cx="1000132" cy="35719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рисунки\Рисунок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600" y="5384800"/>
            <a:ext cx="2184400" cy="1473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TIMETABLE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857232"/>
            <a:ext cx="6400816" cy="56652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School starts at  _____ _________.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We go to school ____  days a week.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We have 5-6 _________ a day.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We have main __________ : Russian, Literature, Mathematics, History, Biology and English.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We also _____ Music, Art, Information Technology, Physical Education and Technology.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We don’t have lessons on ________ 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928670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8:30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  </a:t>
            </a:r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o’clock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428736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six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2000240"/>
            <a:ext cx="1388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lessons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643182"/>
            <a:ext cx="1518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subjects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4214818"/>
            <a:ext cx="978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have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5786454"/>
            <a:ext cx="1309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Sunday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SCHOOL  TIMETABLE 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59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MONDAY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TUESDAY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WEDNESDAY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THURSDAY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FRIDAY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SATURDAY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English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Literature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Russian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French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English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Music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Mathematics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Information Technology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Mathematics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Mathematics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English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Biology 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Religious education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Mathematics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Social Science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History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French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Literature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Social Science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Physical Education 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Technology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English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Physical Education 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Mathematics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Mathematics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Technology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Literature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Biology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Art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500042"/>
            <a:ext cx="4614866" cy="846980"/>
          </a:xfrm>
        </p:spPr>
        <p:txBody>
          <a:bodyPr>
            <a:normAutofit/>
          </a:bodyPr>
          <a:lstStyle/>
          <a:p>
            <a:pPr algn="r"/>
            <a:r>
              <a:rPr lang="en-US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Let’s relax</a:t>
            </a:r>
            <a:endParaRPr lang="ru-RU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214282" y="214290"/>
            <a:ext cx="4283106" cy="642942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Head on the left Head on the right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Head on the left Head on the right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Hands on the hips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Hand on the left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Hand on the right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Hand on the left 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Hand on the right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Hands up and down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Hands up and down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Hands on the hips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Slope on the left Slope on the right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And sit down.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" name="Физминутка.mpg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35450" y="1973263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u="sng" spc="3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Your  TIMETABLE </a:t>
            </a:r>
            <a:endParaRPr lang="ru-RU" sz="4800" dirty="0"/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/>
        </p:nvGraphicFramePr>
        <p:xfrm>
          <a:off x="642910" y="2500306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MONDAY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TUESDAY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WEDNESDAY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THURSDAY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FRIDAY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SATURDAY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0F0F0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748</TotalTime>
  <Words>327</Words>
  <Application>Microsoft Office PowerPoint</Application>
  <PresentationFormat>Экран (4:3)</PresentationFormat>
  <Paragraphs>97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OUR MOTTO</vt:lpstr>
      <vt:lpstr>DAYS OF THE WEEK</vt:lpstr>
      <vt:lpstr>Слайд 4</vt:lpstr>
      <vt:lpstr>GOALS:</vt:lpstr>
      <vt:lpstr>OUR TIMETABLE</vt:lpstr>
      <vt:lpstr>SCHOOL  TIMETABLE  </vt:lpstr>
      <vt:lpstr>Let’s relax</vt:lpstr>
      <vt:lpstr>Your  TIMETABLE </vt:lpstr>
      <vt:lpstr>Answer the questions</vt:lpstr>
      <vt:lpstr>Слайд 11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знаний</dc:title>
  <dc:creator>www.PHILka.RU</dc:creator>
  <cp:lastModifiedBy>каузальная</cp:lastModifiedBy>
  <cp:revision>109</cp:revision>
  <dcterms:created xsi:type="dcterms:W3CDTF">2009-04-13T15:28:27Z</dcterms:created>
  <dcterms:modified xsi:type="dcterms:W3CDTF">2012-05-04T09:40:21Z</dcterms:modified>
</cp:coreProperties>
</file>