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5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108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9A0E43D2-4B7D-49BD-8756-055E24DC297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12EB026B-AA03-4695-B191-6E13BBD1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1" y="2340428"/>
            <a:ext cx="802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Понятия «истина» и «ложь»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571" y="2721428"/>
            <a:ext cx="360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Физминутка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71" y="500743"/>
            <a:ext cx="606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Задание №7 стр.45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8428" y="762000"/>
            <a:ext cx="606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Задание №8 стр.45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71" y="500743"/>
            <a:ext cx="606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Задание №9 стр.46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верх 4"/>
          <p:cNvSpPr/>
          <p:nvPr/>
        </p:nvSpPr>
        <p:spPr>
          <a:xfrm rot="20548057">
            <a:off x="3659855" y="1370360"/>
            <a:ext cx="500066" cy="1357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4348837">
            <a:off x="3068252" y="2852962"/>
            <a:ext cx="500066" cy="18316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9628284">
            <a:off x="4711978" y="3834277"/>
            <a:ext cx="500066" cy="1487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3707305">
            <a:off x="5450137" y="1763186"/>
            <a:ext cx="500066" cy="19652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 (318x281, 8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88" y="2090440"/>
            <a:ext cx="3028950" cy="26765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90752" y="50739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Понял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3484" y="15019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Удивился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7245" y="537547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Научился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637" y="391191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Узнал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257" y="2558143"/>
            <a:ext cx="6128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задание: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№11, №12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676400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Истина – это правда.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069772"/>
            <a:ext cx="566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Ложь  – это неправда.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857" y="707571"/>
            <a:ext cx="610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Задание №1 стр.42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9943" y="555171"/>
            <a:ext cx="6106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Задание №2 стр.42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657" y="587829"/>
            <a:ext cx="606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Задание №3 стр.43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657" y="587829"/>
            <a:ext cx="606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Задание №4 стр.43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657" y="587829"/>
            <a:ext cx="606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Задание №5 стр.44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I:\документы 2010-11 комп\учебники Горячев\учебники\учебник 2 класс\4 раздел\Image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656" y="1382486"/>
            <a:ext cx="7276254" cy="494211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5486400" y="2079172"/>
            <a:ext cx="1143000" cy="105591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90800" y="3418115"/>
            <a:ext cx="1143000" cy="105591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92486" y="3472543"/>
            <a:ext cx="1143000" cy="105591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82486" y="4909458"/>
            <a:ext cx="1143000" cy="105591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08714" y="4865915"/>
            <a:ext cx="1143000" cy="105591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1971" y="1034143"/>
            <a:ext cx="606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Задание №6 стр.44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I:\документы 2010-11 комп\учебники Горячев\учебники\учебник 2 класс\4 раздел\Image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307" y="1676285"/>
            <a:ext cx="7118350" cy="485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171" y="892629"/>
            <a:ext cx="817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Истинна для всех –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все, каждый.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687" y="2177144"/>
            <a:ext cx="853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Истинна для некоторых –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некоторые.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228" y="3309257"/>
            <a:ext cx="839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Ложь для всех –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никто, ни один.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Другая 2">
      <a:dk1>
        <a:srgbClr val="7F7F7F"/>
      </a:dk1>
      <a:lt1>
        <a:sysClr val="window" lastClr="FFFFFF"/>
      </a:lt1>
      <a:dk2>
        <a:srgbClr val="FEF000"/>
      </a:dk2>
      <a:lt2>
        <a:srgbClr val="DBF5F9"/>
      </a:lt2>
      <a:accent1>
        <a:srgbClr val="90C6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142</TotalTime>
  <Words>90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Carnival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12</cp:revision>
  <dcterms:created xsi:type="dcterms:W3CDTF">2011-03-27T14:38:44Z</dcterms:created>
  <dcterms:modified xsi:type="dcterms:W3CDTF">2014-02-26T11:28:28Z</dcterms:modified>
</cp:coreProperties>
</file>