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3CF69B5-7E79-460C-9398-EBA895B65F13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fld id="{E51C34F5-C33E-4156-9EC6-D68A9FD5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F69B5-7E79-460C-9398-EBA895B65F13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C34F5-C33E-4156-9EC6-D68A9FD5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F69B5-7E79-460C-9398-EBA895B65F13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C34F5-C33E-4156-9EC6-D68A9FD5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F69B5-7E79-460C-9398-EBA895B65F13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C34F5-C33E-4156-9EC6-D68A9FD5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F69B5-7E79-460C-9398-EBA895B65F13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C34F5-C33E-4156-9EC6-D68A9FD5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F69B5-7E79-460C-9398-EBA895B65F13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C34F5-C33E-4156-9EC6-D68A9FD5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F69B5-7E79-460C-9398-EBA895B65F13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C34F5-C33E-4156-9EC6-D68A9FD5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F69B5-7E79-460C-9398-EBA895B65F13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C34F5-C33E-4156-9EC6-D68A9FD5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F69B5-7E79-460C-9398-EBA895B65F13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C34F5-C33E-4156-9EC6-D68A9FD5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F69B5-7E79-460C-9398-EBA895B65F13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C34F5-C33E-4156-9EC6-D68A9FD5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F69B5-7E79-460C-9398-EBA895B65F13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C34F5-C33E-4156-9EC6-D68A9FD5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fld id="{23CF69B5-7E79-460C-9398-EBA895B65F13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fld id="{E51C34F5-C33E-4156-9EC6-D68A9FD53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Аналогия</a:t>
            </a:r>
            <a:endParaRPr lang="ru-RU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0229" y="1230086"/>
            <a:ext cx="73043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Признаки предметов: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цвет;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размер;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форма;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материал;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класс (общее название)</a:t>
            </a:r>
          </a:p>
          <a:p>
            <a:pPr>
              <a:buFont typeface="Arial" pitchFamily="34" charset="0"/>
              <a:buChar char="•"/>
            </a:pP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-tub.yandex.net/i?id=58121202-04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946" y="1382485"/>
            <a:ext cx="2043146" cy="13718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67543" y="903515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Найди похожее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8" name="Picture 4" descr="http://im7-tub.yandex.net/i?id=173257594-22-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3687" y="1404258"/>
            <a:ext cx="1381125" cy="1428750"/>
          </a:xfrm>
          <a:prstGeom prst="rect">
            <a:avLst/>
          </a:prstGeom>
          <a:noFill/>
        </p:spPr>
      </p:pic>
      <p:pic>
        <p:nvPicPr>
          <p:cNvPr id="1030" name="Picture 6" descr="http://im4-tub.yandex.net/i?id=142333858-19-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2974" y="1387475"/>
            <a:ext cx="1428750" cy="1409700"/>
          </a:xfrm>
          <a:prstGeom prst="rect">
            <a:avLst/>
          </a:prstGeom>
          <a:noFill/>
        </p:spPr>
      </p:pic>
      <p:pic>
        <p:nvPicPr>
          <p:cNvPr id="1032" name="Picture 8" descr="http://im3-tub.yandex.net/i?id=101880538-08-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015343"/>
            <a:ext cx="810078" cy="956785"/>
          </a:xfrm>
          <a:prstGeom prst="rect">
            <a:avLst/>
          </a:prstGeom>
          <a:noFill/>
        </p:spPr>
      </p:pic>
      <p:pic>
        <p:nvPicPr>
          <p:cNvPr id="1036" name="Picture 12" descr="http://im4-tub.yandex.net/i?id=5380691-10-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61457" y="2982685"/>
            <a:ext cx="923018" cy="1193558"/>
          </a:xfrm>
          <a:prstGeom prst="rect">
            <a:avLst/>
          </a:prstGeom>
          <a:noFill/>
        </p:spPr>
      </p:pic>
      <p:pic>
        <p:nvPicPr>
          <p:cNvPr id="1040" name="Picture 16" descr="http://im5-tub.yandex.net/i?id=282868423-21-24"/>
          <p:cNvPicPr>
            <a:picLocks noChangeAspect="1" noChangeArrowheads="1"/>
          </p:cNvPicPr>
          <p:nvPr/>
        </p:nvPicPr>
        <p:blipFill>
          <a:blip r:embed="rId7" cstate="print"/>
          <a:srcRect l="13058" t="8411" b="17757"/>
          <a:stretch>
            <a:fillRect/>
          </a:stretch>
        </p:blipFill>
        <p:spPr bwMode="auto">
          <a:xfrm>
            <a:off x="4517570" y="3178629"/>
            <a:ext cx="1519008" cy="859972"/>
          </a:xfrm>
          <a:prstGeom prst="rect">
            <a:avLst/>
          </a:prstGeom>
          <a:noFill/>
        </p:spPr>
      </p:pic>
      <p:pic>
        <p:nvPicPr>
          <p:cNvPr id="1044" name="Picture 20" descr="http://im4-tub.yandex.net/i?id=23573039-17-2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2685" y="3003742"/>
            <a:ext cx="1251857" cy="105471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90000"/>
              </a:schemeClr>
            </a:solidFill>
          </a:ln>
        </p:spPr>
      </p:pic>
      <p:pic>
        <p:nvPicPr>
          <p:cNvPr id="1046" name="Picture 22" descr="http://im8-tub.yandex.net/i?id=153339280-16-2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71888" y="3137127"/>
            <a:ext cx="1192751" cy="890588"/>
          </a:xfrm>
          <a:prstGeom prst="rect">
            <a:avLst/>
          </a:prstGeom>
          <a:noFill/>
        </p:spPr>
      </p:pic>
      <p:pic>
        <p:nvPicPr>
          <p:cNvPr id="1048" name="Picture 24" descr="http://im8-tub.yandex.net/i?id=36382048-01-2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58742" y="3053538"/>
            <a:ext cx="1273629" cy="908522"/>
          </a:xfrm>
          <a:prstGeom prst="rect">
            <a:avLst/>
          </a:prstGeom>
          <a:noFill/>
        </p:spPr>
      </p:pic>
      <p:pic>
        <p:nvPicPr>
          <p:cNvPr id="1050" name="Picture 26" descr="http://im4-tub.yandex.net/i?id=92648142-18-2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9604" y="4574494"/>
            <a:ext cx="1362075" cy="1028701"/>
          </a:xfrm>
          <a:prstGeom prst="rect">
            <a:avLst/>
          </a:prstGeom>
          <a:noFill/>
        </p:spPr>
      </p:pic>
      <p:pic>
        <p:nvPicPr>
          <p:cNvPr id="1052" name="Picture 28" descr="http://im3-tub.yandex.net/i?id=48160585-16-2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61316" y="4514625"/>
            <a:ext cx="1057275" cy="1341891"/>
          </a:xfrm>
          <a:prstGeom prst="rect">
            <a:avLst/>
          </a:prstGeom>
          <a:noFill/>
        </p:spPr>
      </p:pic>
      <p:pic>
        <p:nvPicPr>
          <p:cNvPr id="1054" name="Picture 30" descr="http://im8-tub.yandex.net/i?id=87629621-00-2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52661" y="4615089"/>
            <a:ext cx="1123950" cy="1009650"/>
          </a:xfrm>
          <a:prstGeom prst="rect">
            <a:avLst/>
          </a:prstGeom>
          <a:noFill/>
        </p:spPr>
      </p:pic>
      <p:pic>
        <p:nvPicPr>
          <p:cNvPr id="1056" name="Picture 32" descr="http://im8-tub.yandex.net/i?id=101627552-00-2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79433" y="4569504"/>
            <a:ext cx="1409700" cy="1057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3257" y="587829"/>
            <a:ext cx="7609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Признаки, которые не лежат на виду, называются </a:t>
            </a: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аналогичные.</a:t>
            </a:r>
            <a:endParaRPr lang="ru-RU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4114" y="2100943"/>
            <a:ext cx="4898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Задание №1 стр.30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3857" y="1066800"/>
            <a:ext cx="4898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Задание №2 стр.32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1743" y="1926771"/>
            <a:ext cx="6335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Какая бывает аналогия?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7944" y="2928257"/>
            <a:ext cx="6335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составу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действию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признакам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00188" y="2928938"/>
            <a:ext cx="6000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err="1">
                <a:solidFill>
                  <a:srgbClr val="00B050"/>
                </a:solidFill>
                <a:latin typeface="Verdana" pitchFamily="34" charset="0"/>
              </a:rPr>
              <a:t>Физминутка</a:t>
            </a:r>
            <a:endParaRPr lang="ru-RU" sz="3200" b="1" dirty="0">
              <a:solidFill>
                <a:srgbClr val="00B05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4114" y="2100943"/>
            <a:ext cx="4898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Задание №3 стр.33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верх 4"/>
          <p:cNvSpPr/>
          <p:nvPr/>
        </p:nvSpPr>
        <p:spPr>
          <a:xfrm rot="20548057">
            <a:off x="3659855" y="1370360"/>
            <a:ext cx="500066" cy="13573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14348837">
            <a:off x="3068252" y="2852962"/>
            <a:ext cx="500066" cy="183163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9628284">
            <a:off x="4711978" y="3834277"/>
            <a:ext cx="500066" cy="14879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3707305">
            <a:off x="5450137" y="1763186"/>
            <a:ext cx="500066" cy="196522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 (318x281, 87Kb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288" y="2090440"/>
            <a:ext cx="3028950" cy="267652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490752" y="50739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imes New Roman" pitchFamily="18" charset="0"/>
              </a:rPr>
              <a:t>Понял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73484" y="150198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imes New Roman" pitchFamily="18" charset="0"/>
              </a:rPr>
              <a:t>Удивился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67245" y="537547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imes New Roman" pitchFamily="18" charset="0"/>
              </a:rPr>
              <a:t>Научился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4637" y="391191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imes New Roman" pitchFamily="18" charset="0"/>
              </a:rPr>
              <a:t>Узнал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677886"/>
            <a:ext cx="4898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Домашнее задание:</a:t>
            </a:r>
          </a:p>
          <a:p>
            <a:pPr algn="just"/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№1, №4 стр.32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'По вертикали и горизонтали'</Template>
  <TotalTime>61</TotalTime>
  <Words>71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Аналогия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Аналогия</dc:title>
  <dc:creator>1</dc:creator>
  <cp:lastModifiedBy>user</cp:lastModifiedBy>
  <cp:revision>8</cp:revision>
  <dcterms:created xsi:type="dcterms:W3CDTF">2011-03-27T07:20:22Z</dcterms:created>
  <dcterms:modified xsi:type="dcterms:W3CDTF">2014-02-26T11:10:44Z</dcterms:modified>
</cp:coreProperties>
</file>