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1" r:id="rId3"/>
    <p:sldId id="257" r:id="rId4"/>
    <p:sldId id="263" r:id="rId5"/>
    <p:sldId id="264" r:id="rId6"/>
    <p:sldId id="258" r:id="rId7"/>
    <p:sldId id="259" r:id="rId8"/>
    <p:sldId id="260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30 человек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Через модем</c:v>
                </c:pt>
                <c:pt idx="1">
                  <c:v>через выделенную линию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63.2</c:v>
                </c:pt>
                <c:pt idx="1">
                  <c:v>36.799999999999997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30-100 человек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Через модем</c:v>
                </c:pt>
                <c:pt idx="1">
                  <c:v>через выделенную линию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14.3</c:v>
                </c:pt>
                <c:pt idx="1">
                  <c:v>85.7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100-500 человек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Через модем</c:v>
                </c:pt>
                <c:pt idx="1">
                  <c:v>через выделенную линию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axId val="46703744"/>
        <c:axId val="46705280"/>
      </c:barChart>
      <c:catAx>
        <c:axId val="46703744"/>
        <c:scaling>
          <c:orientation val="minMax"/>
        </c:scaling>
        <c:axPos val="b"/>
        <c:tickLblPos val="nextTo"/>
        <c:crossAx val="46705280"/>
        <c:crosses val="autoZero"/>
        <c:auto val="1"/>
        <c:lblAlgn val="ctr"/>
        <c:lblOffset val="100"/>
      </c:catAx>
      <c:valAx>
        <c:axId val="46705280"/>
        <c:scaling>
          <c:orientation val="minMax"/>
        </c:scaling>
        <c:axPos val="l"/>
        <c:majorGridlines/>
        <c:numFmt formatCode="General" sourceLinked="1"/>
        <c:tickLblPos val="nextTo"/>
        <c:crossAx val="467037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AB7C6-E78C-48EF-A71A-AE6703CCEA20}" type="datetimeFigureOut">
              <a:rPr lang="ru-RU" smtClean="0"/>
              <a:pPr/>
              <a:t>01.12.2008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B73BB-BA01-41E8-B772-FDF6EDB91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F82A-1A0D-435D-B292-BD18E4A31836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E50AA-54E8-4F87-9A08-CD6B7E78F3D9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503A-885F-4654-9326-4EB874A61390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4561502-DEA0-40A2-ADBA-06FBECDAAAB1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2EF5-4A2D-44BB-8F70-C0D73243A20A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B655-3F59-4C4C-81D8-1535929BB4CC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4C576-A28A-4E2B-A9D7-F48560C1C18E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5668-EDCC-4E43-BFFD-3C223B804CA5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3177-A3C1-4FCA-8504-A69AEA21DE66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608B33C-E16C-4AD4-BEFC-C663774FDE8C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D2A9-1F93-4CE5-9123-75CDD76A0AA0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4AD9B2-3801-4354-8919-E32AF0B8EF55}" type="datetime1">
              <a:rPr lang="ru-RU" smtClean="0"/>
              <a:pPr/>
              <a:t>01.12.2008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ut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98%D0%B7%D0%BE%D0%B1%D1%80%D0%B0%D0%B6%D0%B5%D0%BD%D0%B8%D0%B5:PKahun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Ковалёва Наталья Анатольевна учитель МОУ Роговской СОШ № 4 им. С.В.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Пешеходько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п.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Роговский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Егорлыкского</a:t>
            </a:r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района Ростовской области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00042"/>
            <a:ext cx="466986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Передача</a:t>
            </a:r>
          </a:p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информации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(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в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датах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)</a:t>
            </a:r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</a:p>
          <a:p>
            <a:pPr algn="ctr"/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История в датах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2786082"/>
                <a:gridCol w="277178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</a:t>
                      </a:r>
                      <a:r>
                        <a:rPr lang="ru-RU" dirty="0" smtClean="0"/>
                        <a:t>/</a:t>
                      </a:r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Изобретение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Изобретатель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Абак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Древние греки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 нашей эры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Бумага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Китай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</a:t>
                      </a:r>
                      <a:r>
                        <a:rPr lang="ru-RU" dirty="0" smtClean="0"/>
                        <a:t> век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Печатный</a:t>
                      </a:r>
                      <a:r>
                        <a:rPr lang="ru-RU" baseline="0" dirty="0" smtClean="0"/>
                        <a:t> станок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И. </a:t>
                      </a:r>
                      <a:r>
                        <a:rPr lang="ru-RU" dirty="0" err="1" smtClean="0"/>
                        <a:t>Гутенберг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1445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1-я</a:t>
                      </a:r>
                      <a:r>
                        <a:rPr lang="ru-RU" baseline="0" dirty="0" smtClean="0"/>
                        <a:t> печатная книга России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</a:t>
                      </a:r>
                      <a:r>
                        <a:rPr lang="ru-RU" baseline="0" dirty="0" smtClean="0"/>
                        <a:t> Фёдоров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1564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Счётная машина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Блез Паскаль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1642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Фото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Луи Жак </a:t>
                      </a:r>
                      <a:r>
                        <a:rPr lang="ru-RU" dirty="0" err="1" smtClean="0"/>
                        <a:t>Дагерр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1839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Телефон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А. Белл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1876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Радио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А. Попов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1895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Кинофильмы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Братья Люмьер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1895 год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Использование сети Интернет</a:t>
            </a:r>
            <a:r>
              <a:rPr smtClean="0"/>
              <a:t> </a:t>
            </a:r>
            <a:r>
              <a:rPr lang="ru-RU" dirty="0" smtClean="0"/>
              <a:t>в различных компаниях</a:t>
            </a:r>
            <a:endParaRPr lang="ru-RU" dirty="0"/>
          </a:p>
        </p:txBody>
      </p:sp>
      <p:graphicFrame>
        <p:nvGraphicFramePr>
          <p:cNvPr id="9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FF00"/>
                </a:solidFill>
              </a:rPr>
              <a:t>План:</a:t>
            </a:r>
            <a:endParaRPr lang="ru-RU" sz="5400" b="1" i="1" dirty="0">
              <a:solidFill>
                <a:srgbClr val="FFFF00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928662" y="1357298"/>
            <a:ext cx="6643734" cy="3857652"/>
            <a:chOff x="928662" y="1357298"/>
            <a:chExt cx="6643734" cy="385765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928662" y="1357298"/>
              <a:ext cx="2214578" cy="92869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Древние века</a:t>
              </a:r>
              <a:endParaRPr lang="ru-RU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4643438" y="1357298"/>
              <a:ext cx="2357454" cy="1071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Абак , </a:t>
              </a:r>
              <a:r>
                <a:rPr lang="ru-RU" dirty="0" smtClean="0">
                  <a:hlinkClick r:id="rId2" action="ppaction://hlinksldjump"/>
                </a:rPr>
                <a:t>папирус</a:t>
              </a:r>
              <a:r>
                <a:rPr lang="ru-RU" dirty="0" smtClean="0"/>
                <a:t>, </a:t>
              </a:r>
              <a:r>
                <a:rPr lang="ru-RU" dirty="0" smtClean="0">
                  <a:hlinkClick r:id="rId3" action="ppaction://hlinksldjump"/>
                </a:rPr>
                <a:t>бумага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928662" y="2714620"/>
              <a:ext cx="2214578" cy="92869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Средние века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28662" y="4143380"/>
              <a:ext cx="2214578" cy="92869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XX-XXI </a:t>
              </a:r>
              <a:r>
                <a:rPr lang="ru-RU" dirty="0" smtClean="0"/>
                <a:t>века</a:t>
              </a:r>
              <a:endParaRPr lang="ru-RU" dirty="0"/>
            </a:p>
          </p:txBody>
        </p:sp>
        <p:sp>
          <p:nvSpPr>
            <p:cNvPr id="9" name="Овал 8"/>
            <p:cNvSpPr/>
            <p:nvPr/>
          </p:nvSpPr>
          <p:spPr>
            <a:xfrm>
              <a:off x="4572000" y="2714620"/>
              <a:ext cx="3000396" cy="1071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dirty="0" smtClean="0"/>
                <a:t>Счётная машина, телефон, радио, книга, кинофильм</a:t>
              </a:r>
              <a:endParaRPr lang="ru-RU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572000" y="4143380"/>
              <a:ext cx="2357454" cy="1071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Компьютеры, мобильные телефоны</a:t>
              </a:r>
              <a:endParaRPr lang="ru-RU" dirty="0"/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3428992" y="1500174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3428992" y="4500570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428992" y="2928934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Первым устройством для счета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1000 г. до н.э.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был простой абак, с которого и началось развитие вычислительной техники.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Известно несколько разновидностей абака: греческий(египетский) абак в виде дощечки, в которую  клали камешки; китайский </a:t>
            </a:r>
            <a:r>
              <a:rPr lang="ru-RU" b="1" dirty="0" err="1" smtClean="0"/>
              <a:t>суан</a:t>
            </a:r>
            <a:r>
              <a:rPr lang="ru-RU" b="1" dirty="0" smtClean="0"/>
              <a:t> – пан и японский </a:t>
            </a:r>
            <a:r>
              <a:rPr lang="ru-RU" b="1" dirty="0" err="1" smtClean="0"/>
              <a:t>соробян</a:t>
            </a:r>
            <a:r>
              <a:rPr lang="ru-RU" b="1" dirty="0" smtClean="0"/>
              <a:t> с шариками, нанизанными на прутики. Русский абак – счеты, появились приблизительно в 16 или 17 веках. Основная заслуга изобретателей абака – создание позиционной системы представления чисел.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14488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3" name="Содержимое 12" descr="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285992"/>
            <a:ext cx="3734258" cy="2857520"/>
          </a:xfr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Папирус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Папи́рус</a:t>
            </a:r>
            <a:r>
              <a:rPr lang="ru-RU" dirty="0" smtClean="0"/>
              <a:t> (греч. </a:t>
            </a:r>
            <a:r>
              <a:rPr lang="el-GR" dirty="0" smtClean="0"/>
              <a:t>πάπυρος</a:t>
            </a:r>
            <a:r>
              <a:rPr lang="ru-RU" dirty="0" smtClean="0"/>
              <a:t>) — писчий материал, в древности использовавшийся в Египте и других странах. Папирус эпохи Среднего царства из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</a:rPr>
              <a:t>эль-Лахуна</a:t>
            </a:r>
            <a:r>
              <a:rPr lang="ru-RU" dirty="0" smtClean="0"/>
              <a:t> (содержит хозяйственные записи) </a:t>
            </a:r>
            <a:r>
              <a:rPr lang="ru-RU" i="1" dirty="0" err="1" smtClean="0"/>
              <a:t>Cyperus</a:t>
            </a:r>
            <a:r>
              <a:rPr lang="ru-RU" i="1" dirty="0" smtClean="0"/>
              <a:t> </a:t>
            </a:r>
            <a:r>
              <a:rPr lang="ru-RU" i="1" dirty="0" err="1" smtClean="0"/>
              <a:t>papyrus</a:t>
            </a:r>
            <a:r>
              <a:rPr lang="ru-RU" i="1" dirty="0" smtClean="0"/>
              <a:t> </a:t>
            </a:r>
            <a:r>
              <a:rPr lang="ru-RU" dirty="0" smtClean="0"/>
              <a:t>Для изготовления папируса использовалось одноименное растение (</a:t>
            </a:r>
            <a:r>
              <a:rPr lang="ru-RU" dirty="0" err="1" smtClean="0"/>
              <a:t>Cyperus</a:t>
            </a:r>
            <a:r>
              <a:rPr lang="ru-RU" dirty="0" smtClean="0"/>
              <a:t> </a:t>
            </a:r>
            <a:r>
              <a:rPr lang="ru-RU" dirty="0" err="1" smtClean="0"/>
              <a:t>papyrus</a:t>
            </a:r>
            <a:r>
              <a:rPr lang="ru-RU" dirty="0" smtClean="0"/>
              <a:t>), принадлежащее к семейству осоковых.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Содержимое 4" descr="http://upload.wikimedia.org/wikipedia/ru/thumb/6/6c/PKahun.jpg/180px-PKahun.jpg">
            <a:hlinkClick r:id="rId2" tooltip="&quot;Папирус эпохи Среднего царства из эль-Лахуна (содержит хозяйственные записи)&quot;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071678"/>
            <a:ext cx="292895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6357950" y="6215082"/>
            <a:ext cx="428628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Бумага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Бумага изобретена в Китае  во </a:t>
            </a:r>
            <a:r>
              <a:rPr lang="en-US" dirty="0" smtClean="0"/>
              <a:t>II </a:t>
            </a:r>
            <a:r>
              <a:rPr lang="ru-RU" dirty="0" smtClean="0"/>
              <a:t>веке, в</a:t>
            </a:r>
            <a:r>
              <a:rPr lang="en-US" dirty="0" smtClean="0"/>
              <a:t>  XI</a:t>
            </a:r>
            <a:r>
              <a:rPr lang="ru-RU" dirty="0" smtClean="0"/>
              <a:t> веке бумагу завезли в Европу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Лист </a:t>
            </a:r>
            <a:r>
              <a:rPr lang="ru-RU" smtClean="0"/>
              <a:t>старой бумаги</a:t>
            </a:r>
            <a:endParaRPr lang="ru-RU" dirty="0"/>
          </a:p>
        </p:txBody>
      </p:sp>
      <p:pic>
        <p:nvPicPr>
          <p:cNvPr id="6" name="Содержимое 5" descr="12334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1399106"/>
            <a:ext cx="3217946" cy="4601662"/>
          </a:xfrm>
        </p:spPr>
      </p:pic>
      <p:sp>
        <p:nvSpPr>
          <p:cNvPr id="7" name="Управляющая кнопка: возврат 6">
            <a:hlinkClick r:id="rId3" action="ppaction://hlinksldjump" highlightClick="1"/>
          </p:cNvPr>
          <p:cNvSpPr/>
          <p:nvPr/>
        </p:nvSpPr>
        <p:spPr>
          <a:xfrm>
            <a:off x="6357950" y="6215082"/>
            <a:ext cx="428628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929322" y="1285860"/>
            <a:ext cx="2836726" cy="404814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Проект одной из первых машин был разработан немецким ученым Вильгельмом </a:t>
            </a:r>
            <a:r>
              <a:rPr lang="ru-RU" b="1" dirty="0" err="1" smtClean="0"/>
              <a:t>Шиккардом</a:t>
            </a:r>
            <a:r>
              <a:rPr lang="ru-RU" b="1" dirty="0" smtClean="0"/>
              <a:t>. Эта 6-ти разрядная машина была построена предположительно в 1623 г.  Машина представляла собой комбинацию взаимосвязанных колесиков и приводов. На колесиках были нанесены цифры от 0 до 9.</a:t>
            </a:r>
            <a:endParaRPr lang="ru-RU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457200"/>
            <a:ext cx="7762900" cy="54290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Первая механическая вычислительная машина</a:t>
            </a:r>
            <a:r>
              <a:rPr lang="ru-RU" sz="2400" dirty="0" smtClean="0">
                <a:solidFill>
                  <a:srgbClr val="92D050"/>
                </a:solidFill>
              </a:rPr>
              <a:t>.</a:t>
            </a:r>
            <a:endParaRPr lang="ru-RU" sz="2400" dirty="0">
              <a:solidFill>
                <a:srgbClr val="92D050"/>
              </a:solidFill>
            </a:endParaRPr>
          </a:p>
        </p:txBody>
      </p:sp>
      <p:pic>
        <p:nvPicPr>
          <p:cNvPr id="7" name="Picture 4" descr="Машина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89823"/>
            <a:ext cx="5047559" cy="4233435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4614866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ru-RU" sz="2400" dirty="0" smtClean="0">
                <a:solidFill>
                  <a:srgbClr val="FFFF00"/>
                </a:solidFill>
              </a:rPr>
              <a:t>В возрасте 19 лет Паскаль начал разрабатывать суммирующую машину «</a:t>
            </a:r>
            <a:r>
              <a:rPr lang="ru-RU" sz="2400" dirty="0" err="1" smtClean="0">
                <a:solidFill>
                  <a:srgbClr val="FFFF00"/>
                </a:solidFill>
              </a:rPr>
              <a:t>паскалину</a:t>
            </a:r>
            <a:r>
              <a:rPr lang="ru-RU" sz="2400" dirty="0" smtClean="0">
                <a:solidFill>
                  <a:srgbClr val="FFFF00"/>
                </a:solidFill>
              </a:rPr>
              <a:t>». Всего было создано около 50 модификаций этой машины. Машина Паскаля позволяла выполнять не только сложение, но и другие операции, однако при этом требовала применения довольно неудобной процедуры повторных сложений. 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43504" y="428604"/>
            <a:ext cx="3619496" cy="185738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FF00"/>
                </a:solidFill>
              </a:rPr>
              <a:t>Блез Паскаль- французский философ, писатель, математик, физик.</a:t>
            </a:r>
            <a:endParaRPr lang="ru-RU" sz="2400" dirty="0">
              <a:solidFill>
                <a:srgbClr val="00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285992"/>
            <a:ext cx="3052767" cy="3354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05s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3857628"/>
            <a:ext cx="2286016" cy="1860711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0" y="1600200"/>
            <a:ext cx="4194048" cy="37338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В 1876 году </a:t>
            </a:r>
            <a:r>
              <a:rPr lang="ru-RU" sz="2400" b="1" i="1" dirty="0" smtClean="0"/>
              <a:t>Александр Белл</a:t>
            </a:r>
            <a:r>
              <a:rPr lang="ru-RU" sz="2400" dirty="0" smtClean="0"/>
              <a:t> - физик-изобретатель. Создал  в 1876 году</a:t>
            </a:r>
            <a:r>
              <a:rPr lang="en-US" sz="2400" smtClean="0"/>
              <a:t> </a:t>
            </a:r>
            <a:r>
              <a:rPr lang="ru-RU" sz="2400" smtClean="0"/>
              <a:t>телефон</a:t>
            </a:r>
            <a:r>
              <a:rPr lang="ru-RU" sz="2400" dirty="0" smtClean="0"/>
              <a:t>. </a:t>
            </a:r>
            <a:br>
              <a:rPr lang="ru-RU" sz="2400" dirty="0" smtClean="0"/>
            </a:br>
            <a:r>
              <a:rPr lang="ru-RU" sz="2400" dirty="0" smtClean="0"/>
              <a:t>Исследователь и изобретатель в области записи и воспроизведения звука, авиации и гидродинамики.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14810" y="285728"/>
            <a:ext cx="4548190" cy="71438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Александр  Белл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7" name="Рисунок 6" descr="003s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57167"/>
            <a:ext cx="1852285" cy="2357454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357686" y="1600200"/>
            <a:ext cx="4408362" cy="3733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Советском Союзе первая ЭВМ была создана в 1950 г. В Институте математики АН УССР под руководством академика С.А.Лебедева.</a:t>
            </a:r>
            <a:endParaRPr lang="en-US" sz="2400" dirty="0" smtClean="0"/>
          </a:p>
          <a:p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6" name="Picture 4" descr="Лебедев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071546"/>
            <a:ext cx="3054378" cy="409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071934" y="428604"/>
            <a:ext cx="4303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С.А.Лебедев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204</TotalTime>
  <Words>386</Words>
  <PresentationFormat>Экран (4:3)</PresentationFormat>
  <Paragraphs>85</Paragraphs>
  <Slides>11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План:</vt:lpstr>
      <vt:lpstr>Первым устройством для счета</vt:lpstr>
      <vt:lpstr>Папирус</vt:lpstr>
      <vt:lpstr>Бумага</vt:lpstr>
      <vt:lpstr>Первая механическая вычислительная машина.</vt:lpstr>
      <vt:lpstr>Блез Паскаль- французский философ, писатель, математик, физик.</vt:lpstr>
      <vt:lpstr>Александр  Белл</vt:lpstr>
      <vt:lpstr>Слайд 9</vt:lpstr>
      <vt:lpstr>История в датах</vt:lpstr>
      <vt:lpstr>Использование сети Интернет в различных компаниях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</dc:creator>
  <cp:lastModifiedBy>user2</cp:lastModifiedBy>
  <cp:revision>37</cp:revision>
  <dcterms:created xsi:type="dcterms:W3CDTF">2008-11-27T13:15:38Z</dcterms:created>
  <dcterms:modified xsi:type="dcterms:W3CDTF">2008-12-01T13:43:41Z</dcterms:modified>
</cp:coreProperties>
</file>