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0ACC-693D-4CAA-BD17-2F7F2EE7916B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AC295-9868-4B8C-86B9-74A82BD87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C295-9868-4B8C-86B9-74A82BD87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B1AC-DF9D-48F1-B2FF-B824C54322B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FAE6-0E67-454A-893D-ECA4E2584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Европейского Языкового Портфеля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уроках немецкого языка в 9-м </a:t>
            </a:r>
            <a:r>
              <a:rPr lang="ru-RU" dirty="0" smtClean="0"/>
              <a:t>классе</a:t>
            </a:r>
          </a:p>
          <a:p>
            <a:r>
              <a:rPr lang="ru-RU" dirty="0" smtClean="0"/>
              <a:t>Учитель немецкого языка МОУ СОШ№11 </a:t>
            </a:r>
            <a:r>
              <a:rPr lang="ru-RU" dirty="0" err="1" smtClean="0"/>
              <a:t>Ляховчук</a:t>
            </a:r>
            <a:r>
              <a:rPr lang="ru-RU" smtClean="0"/>
              <a:t> Н.В.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ЕЯП: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мотивации учащихся</a:t>
            </a:r>
          </a:p>
          <a:p>
            <a:r>
              <a:rPr lang="ru-RU" dirty="0" smtClean="0"/>
              <a:t>Усиление роли ученика в учебном процессе</a:t>
            </a:r>
          </a:p>
          <a:p>
            <a:r>
              <a:rPr lang="ru-RU" dirty="0" smtClean="0"/>
              <a:t>Развитие у учащегося умений самооценки</a:t>
            </a:r>
          </a:p>
          <a:p>
            <a:r>
              <a:rPr lang="ru-RU" dirty="0" smtClean="0"/>
              <a:t>Формирование рефлексивных умений в процессе обучения немецкому языку</a:t>
            </a:r>
          </a:p>
          <a:p>
            <a:r>
              <a:rPr lang="ru-RU" dirty="0" smtClean="0"/>
              <a:t>Овладение языком в соответствии с нормами общепринятых языковых компетенций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языкового портфеля: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Языковой паспорт/ информация об учащемся/</a:t>
            </a:r>
          </a:p>
          <a:p>
            <a:r>
              <a:rPr lang="ru-RU" dirty="0" smtClean="0"/>
              <a:t>Языковая биография/цели </a:t>
            </a:r>
            <a:r>
              <a:rPr lang="ru-RU" dirty="0" err="1" smtClean="0"/>
              <a:t>обучения,устанавливаемые</a:t>
            </a:r>
            <a:r>
              <a:rPr lang="ru-RU" dirty="0" smtClean="0"/>
              <a:t> учеником и корректируемые учителем/</a:t>
            </a:r>
          </a:p>
          <a:p>
            <a:r>
              <a:rPr lang="ru-RU" dirty="0" smtClean="0"/>
              <a:t>Досье/лучшие письменные работы, словарные работы, тесты, проекты/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Причины, по которым я решила применять ЕЯП: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ситуации успеха на уроке</a:t>
            </a:r>
          </a:p>
          <a:p>
            <a:r>
              <a:rPr lang="ru-RU" dirty="0" smtClean="0"/>
              <a:t>Пробуждение интереса к немецкому языку</a:t>
            </a:r>
          </a:p>
          <a:p>
            <a:r>
              <a:rPr lang="ru-RU" dirty="0" smtClean="0"/>
              <a:t>Это позволяет поставить конкретные цели обучения</a:t>
            </a:r>
          </a:p>
          <a:p>
            <a:r>
              <a:rPr lang="ru-RU" dirty="0" smtClean="0"/>
              <a:t>Увидеть, чего достиг ученик в каждом виде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Проблемы, которые могут возникнуть при применении ЕЯП: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 зачем нужно это делать?</a:t>
            </a:r>
          </a:p>
          <a:p>
            <a:r>
              <a:rPr lang="ru-RU" dirty="0" smtClean="0"/>
              <a:t>*правильно ли я работаю с ЕЯП?</a:t>
            </a:r>
          </a:p>
          <a:p>
            <a:r>
              <a:rPr lang="ru-RU" dirty="0" smtClean="0"/>
              <a:t>*контроль со стороны преподавателя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esert 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73016"/>
            <a:ext cx="590465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Шаги применения ЕЯП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Сентябрь</a:t>
            </a:r>
          </a:p>
          <a:p>
            <a:r>
              <a:rPr lang="ru-RU" dirty="0" smtClean="0"/>
              <a:t>Октябрь</a:t>
            </a:r>
          </a:p>
          <a:p>
            <a:r>
              <a:rPr lang="ru-RU" dirty="0" smtClean="0"/>
              <a:t>Декабрь</a:t>
            </a:r>
          </a:p>
          <a:p>
            <a:endParaRPr lang="ru-RU" dirty="0" smtClean="0"/>
          </a:p>
          <a:p>
            <a:r>
              <a:rPr lang="ru-RU" dirty="0" smtClean="0"/>
              <a:t>Февраль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Март,апрель</a:t>
            </a:r>
            <a:endParaRPr lang="ru-RU" dirty="0" smtClean="0"/>
          </a:p>
          <a:p>
            <a:r>
              <a:rPr lang="ru-RU" dirty="0" smtClean="0"/>
              <a:t>Май</a:t>
            </a:r>
          </a:p>
          <a:p>
            <a:r>
              <a:rPr lang="ru-RU" dirty="0" smtClean="0"/>
              <a:t>Ведение учащимися дневника в произвольной форме о своих целях, чему должны научиться и что могут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Знакомство с языковым портфелем</a:t>
            </a:r>
          </a:p>
          <a:p>
            <a:r>
              <a:rPr lang="ru-RU" dirty="0" smtClean="0"/>
              <a:t>Изучение критериев</a:t>
            </a:r>
          </a:p>
          <a:p>
            <a:r>
              <a:rPr lang="ru-RU" dirty="0" smtClean="0"/>
              <a:t>Заполнение таблицы языковых критериев</a:t>
            </a:r>
          </a:p>
          <a:p>
            <a:r>
              <a:rPr lang="ru-RU" dirty="0" smtClean="0"/>
              <a:t>Моя отметка в критериях по каждому виду деятельности</a:t>
            </a:r>
          </a:p>
          <a:p>
            <a:r>
              <a:rPr lang="ru-RU" dirty="0" smtClean="0"/>
              <a:t>Заполнение таблицы, моя отметка</a:t>
            </a:r>
          </a:p>
          <a:p>
            <a:r>
              <a:rPr lang="ru-RU" dirty="0" smtClean="0"/>
              <a:t>Рефлексия при помощи анкетирования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293096"/>
            <a:ext cx="584644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ЕЯП служит неформальным средством оценивания достижений учащихся по немецкому языку, а также формирует у учащегося умение учиться, а именно- ставить цели, </a:t>
            </a:r>
            <a:endParaRPr lang="ru-RU" dirty="0"/>
          </a:p>
        </p:txBody>
      </p:sp>
      <p:pic>
        <p:nvPicPr>
          <p:cNvPr id="5" name="Рисунок 4" descr="Tre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633" b="11633"/>
          <a:stretch>
            <a:fillRect/>
          </a:stretch>
        </p:blipFill>
        <p:spPr>
          <a:xfrm>
            <a:off x="323850" y="188913"/>
            <a:ext cx="7632700" cy="43926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20080"/>
          </a:xfrm>
        </p:spPr>
        <p:txBody>
          <a:bodyPr/>
          <a:lstStyle/>
          <a:p>
            <a:r>
              <a:rPr lang="ru-RU" dirty="0" smtClean="0"/>
              <a:t>А также планировать, организовывать собственную учебную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Спасибо за </a:t>
            </a:r>
            <a:endParaRPr lang="ru-RU" sz="4800" dirty="0"/>
          </a:p>
        </p:txBody>
      </p:sp>
      <p:pic>
        <p:nvPicPr>
          <p:cNvPr id="5" name="Рисунок 4" descr="Gard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Внимание!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244</Words>
  <Application>Microsoft Office PowerPoint</Application>
  <PresentationFormat>Экран (4:3)</PresentationFormat>
  <Paragraphs>51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Использование Европейского Языкового Портфеля </vt:lpstr>
      <vt:lpstr>Цель ЕЯП:</vt:lpstr>
      <vt:lpstr>Структура языкового портфеля:</vt:lpstr>
      <vt:lpstr>Причины, по которым я решила применять ЕЯП:</vt:lpstr>
      <vt:lpstr>Проблемы, которые могут возникнуть при применении ЕЯП:</vt:lpstr>
      <vt:lpstr>Шаги применения ЕЯП</vt:lpstr>
      <vt:lpstr>ЕЯП служит неформальным средством оценивания достижений учащихся по немецкому языку, а также формирует у учащегося умение учиться, а именно- ставить цели, </vt:lpstr>
      <vt:lpstr>Спасибо за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Европейского Языкового Портфеля</dc:title>
  <dc:creator>Ляховчук</dc:creator>
  <cp:lastModifiedBy>библиотека</cp:lastModifiedBy>
  <cp:revision>6</cp:revision>
  <dcterms:created xsi:type="dcterms:W3CDTF">2010-09-22T18:11:31Z</dcterms:created>
  <dcterms:modified xsi:type="dcterms:W3CDTF">2010-09-29T06:36:02Z</dcterms:modified>
</cp:coreProperties>
</file>