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9" r:id="rId13"/>
    <p:sldId id="290" r:id="rId14"/>
    <p:sldId id="291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/liveinternet.ru/users/3109898/post121762192/" TargetMode="External"/><Relationship Id="rId3" Type="http://schemas.openxmlformats.org/officeDocument/2006/relationships/hyperlink" Target="http://director.edu54/ru/node/147193" TargetMode="External"/><Relationship Id="rId7" Type="http://schemas.openxmlformats.org/officeDocument/2006/relationships/hyperlink" Target="http://www/saint-petersburg.com/photo/flowing-reflecticns/28.asp" TargetMode="External"/><Relationship Id="rId2" Type="http://schemas.openxmlformats.org/officeDocument/2006/relationships/hyperlink" Target="http://www.wv.ru/forum_gallery/original_view.php?id=24278&amp;t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/worldpoi.info/poi/5033/" TargetMode="External"/><Relationship Id="rId11" Type="http://schemas.openxmlformats.org/officeDocument/2006/relationships/hyperlink" Target="http://cat1288-page46pluspicture.ru/img216677.html" TargetMode="External"/><Relationship Id="rId5" Type="http://schemas.openxmlformats.org/officeDocument/2006/relationships/hyperlink" Target="http://www.alinur.kz/saint-petersburg_bridge.php" TargetMode="External"/><Relationship Id="rId10" Type="http://schemas.openxmlformats.org/officeDocument/2006/relationships/hyperlink" Target="http://lastnewsonline.com/most-rialto-postepenno-obvalivaetsya/" TargetMode="External"/><Relationship Id="rId4" Type="http://schemas.openxmlformats.org/officeDocument/2006/relationships/hyperlink" Target="http://tourbina.ru/common/photo/39715/palbum/4/" TargetMode="External"/><Relationship Id="rId9" Type="http://schemas.openxmlformats.org/officeDocument/2006/relationships/hyperlink" Target="http://gallery.krugozor/ru/img176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virtualrm.spb.ru/ru/node/8080" TargetMode="External"/><Relationship Id="rId3" Type="http://schemas.openxmlformats.org/officeDocument/2006/relationships/hyperlink" Target="http://www.liveinternet.ru/users/nezabudka77/rubric/1174981/" TargetMode="External"/><Relationship Id="rId7" Type="http://schemas.openxmlformats.org/officeDocument/2006/relationships/hyperlink" Target="http://www/repertory.ru/repol/?p=213" TargetMode="External"/><Relationship Id="rId12" Type="http://schemas.openxmlformats.org/officeDocument/2006/relationships/hyperlink" Target="http://www.liveinternet.ru/users/kakula/post111425266/" TargetMode="External"/><Relationship Id="rId2" Type="http://schemas.openxmlformats.org/officeDocument/2006/relationships/hyperlink" Target="http://www.zoover.ru/&#1088;&#1086;&#1089;&#1089;&#1080;&#1103;/&#1089;&#1072;&#1085;&#1082;&#1090;-&#1087;&#1077;&#1090;&#1077;&#1088;&#1073;&#1091;&#1088;&#1075;/&#1089;&#1072;&#1085;&#1082;&#1090;-&#1087;&#1077;&#1090;&#1077;&#1088;&#1073;&#1091;&#1088;&#1075;/bronze-horseman/&#1082;&#1072;&#1088;&#1090;&#1072;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izukateacher.ya.ru/replies.xml?item_no=1495" TargetMode="External"/><Relationship Id="rId11" Type="http://schemas.openxmlformats.org/officeDocument/2006/relationships/hyperlink" Target="http://gidtravel.com/country/russia/Aleksandrinsky_teatr_dp4022.html" TargetMode="External"/><Relationship Id="rId5" Type="http://schemas.openxmlformats.org/officeDocument/2006/relationships/hyperlink" Target="http://states-world.ru/state.php/63" TargetMode="External"/><Relationship Id="rId10" Type="http://schemas.openxmlformats.org/officeDocument/2006/relationships/hyperlink" Target="http://domir.ru/l-art/?file=rossi1/php" TargetMode="External"/><Relationship Id="rId4" Type="http://schemas.openxmlformats.org/officeDocument/2006/relationships/hyperlink" Target="http://spb.allnw.ru/" TargetMode="External"/><Relationship Id="rId9" Type="http://schemas.openxmlformats.org/officeDocument/2006/relationships/hyperlink" Target="http://enclo.lenobl.ru/showObject.do?object=1803613245&amp;language=1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alexgrichin.narod.ru/photoalbum.html" TargetMode="External"/><Relationship Id="rId13" Type="http://schemas.openxmlformats.org/officeDocument/2006/relationships/hyperlink" Target="http://ischool.narod.ru/st11/menu2.html" TargetMode="External"/><Relationship Id="rId3" Type="http://schemas.openxmlformats.org/officeDocument/2006/relationships/hyperlink" Target="http://www.zateevo.ru/?section=page&amp;action=edit&amp;alia" TargetMode="External"/><Relationship Id="rId7" Type="http://schemas.openxmlformats.org/officeDocument/2006/relationships/hyperlink" Target="http://www.hotelnews.ru/2/5/11261/" TargetMode="External"/><Relationship Id="rId12" Type="http://schemas.openxmlformats.org/officeDocument/2006/relationships/hyperlink" Target="http://www.saint-petersburg.com/photo/flowing-reflections/74.asp" TargetMode="External"/><Relationship Id="rId2" Type="http://schemas.openxmlformats.org/officeDocument/2006/relationships/hyperlink" Target="http://www.travelpod.com/travel-photo/jaskeath/2/1235405580/palazzomediciriccardi.jpg/tpod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milfoclub.ru/modules/publication/article/php?id=221" TargetMode="External"/><Relationship Id="rId11" Type="http://schemas.openxmlformats.org/officeDocument/2006/relationships/hyperlink" Target="http://tvoy-muzey.livejournal.com/57582.html" TargetMode="External"/><Relationship Id="rId5" Type="http://schemas.openxmlformats.org/officeDocument/2006/relationships/hyperlink" Target="http://santo-leprotto.livejournal.com/" TargetMode="External"/><Relationship Id="rId10" Type="http://schemas.openxmlformats.org/officeDocument/2006/relationships/hyperlink" Target="http://algre.livejournal.com/17771.html" TargetMode="External"/><Relationship Id="rId4" Type="http://schemas.openxmlformats.org/officeDocument/2006/relationships/hyperlink" Target="http://fotki.yandex.ru/users/frau18elena/view/411598/" TargetMode="External"/><Relationship Id="rId9" Type="http://schemas.openxmlformats.org/officeDocument/2006/relationships/hyperlink" Target="http://s-pb.in/rostralnie-kolonni" TargetMode="External"/><Relationship Id="rId14" Type="http://schemas.openxmlformats.org/officeDocument/2006/relationships/hyperlink" Target="http://img-fotki.yandex.ru/get/4211/bushuevoleg.610_270c9_57ad4b58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64291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Palace Script MT" pitchFamily="66" charset="0"/>
              </a:rPr>
              <a:t>The Italian Influence  on Saint  Petersburg  Architecture</a:t>
            </a:r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  мероприятие по курсу: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«История и культура Санкт- Петербурга на английском языке»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ГБОУ СОШ № 180 Васильева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Елена Васильевна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14678" y="5967840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2012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img-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2523417" cy="1893026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Documents and Settings\Admin\Рабочий стол\Санкт-Петербург\0_4acc1_a853baf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71678"/>
            <a:ext cx="1421162" cy="1895475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Санкт-Петербург\attach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500570"/>
            <a:ext cx="2498979" cy="164406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C:\Documents and Settings\Admin\Рабочий стол\Санкт-Петербург\8449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500570"/>
            <a:ext cx="2501483" cy="166687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14298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Unofficial  Symbols  of  Saint Petersburg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petersburgo veliav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643338" cy="3143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C:\Documents and Settings\Admin\Рабочий стол\Санкт-Петербург\6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2857520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21442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 Petersburg’s  flag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8" y="128586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Vatican flag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 использованной  литературы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Дмитриева Е.В. Санкт-Петербург: История. Архитектура. Культура. СПб: КРОНА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2005год.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Зимина М.С. Санкт-Петербург. Архитектурные стили. СПб : КРОНА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2006 год.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Борис Антонов. Мосты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Санкт-Петербургаю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СПб 2007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Интернет ресурсы: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forum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gallery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original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view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php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id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=24278&amp;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tid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=1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director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edu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54/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node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/147193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tourbina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common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photo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/39715/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palbum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/4/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alinur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kz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saint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petersburg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bridge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php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worldpoi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info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poi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/5033/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saint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petersburg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photo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flowing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reflecticns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/28.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asp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liveinternet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users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/3109898/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post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121762192/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gallery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krugozor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176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lastnewsonline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most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rialto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postepenno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obvalivaetsya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cat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1288-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page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46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pluspicture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img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216677.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html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zoover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россия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санкт-петербург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санкт-петербург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bronze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horseman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/карта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liveinternet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users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nezabudka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77/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rubric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/1174981/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spb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allnw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states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world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state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php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/63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onizukateacher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ya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replies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xml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item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no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=1495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repertory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repol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=213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virtualrm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spb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node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/8080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enclo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lenobl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showObject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do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object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=1803613245&amp;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language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=1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domir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art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/?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file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=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rossi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1/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php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gidtravel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country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russia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Aleksandrinsky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teatr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_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dp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4022.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liveinternet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users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kakula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post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111425266/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travelpod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travel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photo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jaskeath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/2/1235405580/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palazzomediciriccardi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jpg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tpod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zateevo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/?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section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page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action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=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edit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&amp;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alia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fotki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yandex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users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frau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18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elena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view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/411598/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santo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leprotto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livejournal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komilfoclub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modules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publication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article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php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?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id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=221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hotelnews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/2/5/11261/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alexgrichin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narod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photoalbum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pb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rostralnie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kolonni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algre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livejournal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/17771.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tvoy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muzey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livejournal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/57582.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saint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petersburg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com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photo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flowing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reflections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/74.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asp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ischool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narod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st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11/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menu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2.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html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img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fotki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yandex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get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/4211/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bushuevoleg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.610_270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9_57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ad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58_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XL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анкт-Петербург\1001158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003606" cy="2935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Documents and Settings\Admin\Рабочий стол\Санкт-Петербург\294760_Teksty_i_uprazhneniya_Prakticheskoe_posobie_po_anglijskomu_yazyku_dlya_izucheniya_dostoprimechatelnostej_Sankt-Peterburga_-_192_s_Sankt-Peterbu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14620"/>
            <a:ext cx="2024371" cy="26479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Documents and Settings\Admin\Рабочий стол\Санкт-Петербург\10018158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876"/>
            <a:ext cx="1905000" cy="27241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 descr="C:\Documents and Settings\Admin\Рабочий стол\Санкт-Петербург\47341-143038-19-obl-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071942"/>
            <a:ext cx="1962246" cy="2595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214414" y="114298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Literature,  which  was  used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2427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1939259" cy="291344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1142984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Apostle Peter was a patron saint of Peter the Great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500174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 Venice  of  the  North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Рабочий стол\Санкт-Петербург\0_642ae_ecaa733f_XL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643182"/>
            <a:ext cx="1632371" cy="160672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Admin\Рабочий стол\Санкт-Петербург\big.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71744"/>
            <a:ext cx="1119734" cy="1609725"/>
          </a:xfrm>
          <a:prstGeom prst="rect">
            <a:avLst/>
          </a:prstGeom>
          <a:ln w="6350"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Санкт-Петербург\phobox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643182"/>
            <a:ext cx="2143125" cy="160734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Admin\Рабочий стол\Санкт-Петербург\image.php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714884"/>
            <a:ext cx="2501579" cy="160738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571612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  Bridge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Admin\Рабочий стол\Санкт-Петербург\fs520x520px-17727219984d303a2551d902148004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786346" cy="3071834"/>
          </a:xfrm>
          <a:prstGeom prst="rect">
            <a:avLst/>
          </a:prstGeom>
          <a:ln w="9525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14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3857652" cy="275633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Documents and Settings\Admin\Рабочий стол\Санкт-Петербург\i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57496"/>
            <a:ext cx="3071834" cy="2643206"/>
          </a:xfrm>
          <a:prstGeom prst="rect">
            <a:avLst/>
          </a:prstGeom>
          <a:ln w="9525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14480" y="1428736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Italian  Bridge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i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71678"/>
            <a:ext cx="1500198" cy="1571626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:\Documents and Settings\Admin\Рабочий стол\Санкт-Петербург\i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2286001" cy="1428760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Documents and Settings\Admin\Рабочий стол\Санкт-Петербург\16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786322"/>
            <a:ext cx="2547692" cy="169580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1357298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Egyptian  Bridge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392906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 Bridge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Venice_-_Rialto_Bridge_-_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3214710" cy="257176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Rialto  Bridge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Documents and Settings\Admin\Рабочий стол\Bridge-of-sighs-Veni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357430"/>
            <a:ext cx="2857520" cy="405374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9190" y="928670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Bridge  of  Sighs</a:t>
            </a:r>
          </a:p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(Ponte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Sospiri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Санкт-Петербург\0_270c9_57ad4b58_XL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928934"/>
            <a:ext cx="4419600" cy="331366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8001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Hermitage  Bridge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(the  connection  between  the  Old  Hermitage and the Hermitage Theatre)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294</TotalTime>
  <Words>627</Words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39</cp:revision>
  <dcterms:modified xsi:type="dcterms:W3CDTF">2012-05-09T15:34:32Z</dcterms:modified>
</cp:coreProperties>
</file>