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71" r:id="rId2"/>
    <p:sldId id="258" r:id="rId3"/>
    <p:sldId id="290" r:id="rId4"/>
    <p:sldId id="257" r:id="rId5"/>
    <p:sldId id="259" r:id="rId6"/>
    <p:sldId id="260" r:id="rId7"/>
    <p:sldId id="261" r:id="rId8"/>
    <p:sldId id="286" r:id="rId9"/>
    <p:sldId id="262" r:id="rId10"/>
    <p:sldId id="274" r:id="rId11"/>
    <p:sldId id="285" r:id="rId12"/>
    <p:sldId id="267" r:id="rId13"/>
    <p:sldId id="263" r:id="rId14"/>
    <p:sldId id="275" r:id="rId15"/>
    <p:sldId id="287" r:id="rId16"/>
    <p:sldId id="268" r:id="rId17"/>
    <p:sldId id="289" r:id="rId18"/>
    <p:sldId id="288" r:id="rId19"/>
    <p:sldId id="284" r:id="rId20"/>
    <p:sldId id="291" r:id="rId21"/>
    <p:sldId id="27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70" autoAdjust="0"/>
    <p:restoredTop sz="94660"/>
  </p:normalViewPr>
  <p:slideViewPr>
    <p:cSldViewPr>
      <p:cViewPr varScale="1">
        <p:scale>
          <a:sx n="50" d="100"/>
          <a:sy n="50" d="100"/>
        </p:scale>
        <p:origin x="-581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5A5B0-6816-4B85-9DA4-8F52EA01744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149A2-42A1-4469-A29D-1BD8E24EEB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149A2-42A1-4469-A29D-1BD8E24EEB67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149A2-42A1-4469-A29D-1BD8E24EEB67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CB5F93-BF2F-481F-B11B-636B615D1092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B959B-5534-45F5-A40E-FFED5B345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CB5F93-BF2F-481F-B11B-636B615D1092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B959B-5534-45F5-A40E-FFED5B345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CB5F93-BF2F-481F-B11B-636B615D1092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B959B-5534-45F5-A40E-FFED5B345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CB5F93-BF2F-481F-B11B-636B615D1092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B959B-5534-45F5-A40E-FFED5B345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CB5F93-BF2F-481F-B11B-636B615D1092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B959B-5534-45F5-A40E-FFED5B345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CB5F93-BF2F-481F-B11B-636B615D1092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B959B-5534-45F5-A40E-FFED5B345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CB5F93-BF2F-481F-B11B-636B615D1092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B959B-5534-45F5-A40E-FFED5B345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CB5F93-BF2F-481F-B11B-636B615D1092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B959B-5534-45F5-A40E-FFED5B345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CB5F93-BF2F-481F-B11B-636B615D1092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B959B-5534-45F5-A40E-FFED5B345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CB5F93-BF2F-481F-B11B-636B615D1092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B959B-5534-45F5-A40E-FFED5B345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CB5F93-BF2F-481F-B11B-636B615D1092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B959B-5534-45F5-A40E-FFED5B345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FCB5F93-BF2F-481F-B11B-636B615D1092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BFB959B-5534-45F5-A40E-FFED5B345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zo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6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Rules</a:t>
            </a:r>
            <a:br>
              <a:rPr lang="en-US" sz="6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en-US" sz="6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of reading</a:t>
            </a:r>
            <a:r>
              <a:rPr lang="ru-RU" sz="6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6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6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6</a:t>
            </a:r>
            <a:r>
              <a:rPr lang="en-US" sz="6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ru-RU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051" name="Picture 4" descr="000803_1063_4726_vnv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3714750"/>
            <a:ext cx="2301875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000803_1063_4724_vnv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13" y="357188"/>
            <a:ext cx="205581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000803_1063_4732_vnv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1000125"/>
            <a:ext cx="184785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1" descr="000803_1063_4791_vnv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188" y="2500313"/>
            <a:ext cx="1420812" cy="183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9" descr="000803_1063_4708_vnv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4143375"/>
            <a:ext cx="2209800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h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214290"/>
            <a:ext cx="2214578" cy="42514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786322"/>
            <a:ext cx="8229600" cy="1143000"/>
          </a:xfrm>
        </p:spPr>
        <p:txBody>
          <a:bodyPr/>
          <a:lstStyle/>
          <a:p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sh</a:t>
            </a:r>
            <a:r>
              <a:rPr lang="en-US" sz="2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/>
            </a:r>
            <a:br>
              <a:rPr lang="en-GB" dirty="0" smtClean="0">
                <a:solidFill>
                  <a:srgbClr val="000000"/>
                </a:solidFill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733256"/>
            <a:ext cx="40466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застенчивый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zoom/>
    <p:sndAc>
      <p:stSnd>
        <p:snd r:embed="rId2" name="10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929198"/>
            <a:ext cx="8229600" cy="1143000"/>
          </a:xfrm>
        </p:spPr>
        <p:txBody>
          <a:bodyPr/>
          <a:lstStyle/>
          <a:p>
            <a:r>
              <a:rPr lang="en-US" sz="18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</a:t>
            </a:r>
            <a:r>
              <a:rPr lang="en-US" sz="18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</a:t>
            </a:r>
            <a:r>
              <a:rPr lang="en-US" sz="18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ngr</a:t>
            </a:r>
            <a:r>
              <a:rPr lang="en-US" sz="1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/>
            </a:r>
            <a:br>
              <a:rPr lang="en-GB" dirty="0" smtClean="0">
                <a:solidFill>
                  <a:srgbClr val="000000"/>
                </a:solidFill>
              </a:rPr>
            </a:br>
            <a:endParaRPr lang="ru-RU" dirty="0"/>
          </a:p>
        </p:txBody>
      </p:sp>
      <p:pic>
        <p:nvPicPr>
          <p:cNvPr id="4" name="Рисунок 3" descr="hungry_bo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357166"/>
            <a:ext cx="3143272" cy="4191029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2" name="11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714752"/>
            <a:ext cx="8229600" cy="2928950"/>
          </a:xfrm>
        </p:spPr>
        <p:txBody>
          <a:bodyPr/>
          <a:lstStyle/>
          <a:p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fl</a:t>
            </a:r>
            <a:r>
              <a:rPr lang="en-US" sz="2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</a:t>
            </a:r>
            <a:r>
              <a:rPr lang="en-US" sz="20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0000" dirty="0" smtClean="0">
                <a:solidFill>
                  <a:srgbClr val="9933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0000" dirty="0" smtClean="0">
                <a:solidFill>
                  <a:srgbClr val="993366"/>
                </a:solidFill>
                <a:latin typeface="Arial" pitchFamily="34" charset="0"/>
                <a:cs typeface="Arial" pitchFamily="34" charset="0"/>
              </a:rPr>
            </a:br>
            <a:endParaRPr lang="ru-RU" sz="2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fly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34398" y="571480"/>
            <a:ext cx="5124900" cy="3929090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2" name="12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643446"/>
            <a:ext cx="8229600" cy="1143000"/>
          </a:xfrm>
        </p:spPr>
        <p:txBody>
          <a:bodyPr/>
          <a:lstStyle/>
          <a:p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</a:t>
            </a:r>
            <a:r>
              <a:rPr lang="en-US" sz="20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</a:t>
            </a:r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pp</a:t>
            </a:r>
            <a:r>
              <a:rPr lang="en-US" sz="20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/>
            </a:r>
            <a:br>
              <a:rPr lang="en-GB" dirty="0" smtClean="0">
                <a:solidFill>
                  <a:srgbClr val="000000"/>
                </a:solidFill>
              </a:rPr>
            </a:br>
            <a:endParaRPr lang="ru-RU" dirty="0"/>
          </a:p>
        </p:txBody>
      </p:sp>
      <p:pic>
        <p:nvPicPr>
          <p:cNvPr id="5" name="Рисунок 4" descr="pup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857232"/>
            <a:ext cx="6097696" cy="3268046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2" name="13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357694"/>
            <a:ext cx="8229600" cy="2143116"/>
          </a:xfrm>
        </p:spPr>
        <p:txBody>
          <a:bodyPr/>
          <a:lstStyle/>
          <a:p>
            <a:r>
              <a:rPr lang="en-US" sz="20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en-US" sz="20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smtClean="0">
                <a:solidFill>
                  <a:srgbClr val="9933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dirty="0" smtClean="0">
                <a:solidFill>
                  <a:srgbClr val="993366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8" name="Picture 4" descr="http://images3.webpark.ru/uploads39/ic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32656"/>
            <a:ext cx="5112568" cy="426891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00328" y="5589240"/>
            <a:ext cx="27685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ледяной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zoom/>
    <p:sndAc>
      <p:stSnd>
        <p:snd r:embed="rId2" name="14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3500430" y="571480"/>
            <a:ext cx="2714644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</a:pPr>
            <a:r>
              <a:rPr lang="en-US" sz="2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endParaRPr lang="en-GB" sz="20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500298" y="3071810"/>
            <a:ext cx="442915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</a:pPr>
            <a:r>
              <a:rPr lang="en-US" sz="20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 Unicode MS" charset="0"/>
              </a:rPr>
              <a:t>[</a:t>
            </a:r>
            <a:r>
              <a:rPr lang="en-US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 Unicode MS" charset="0"/>
              </a:rPr>
              <a:t> </a:t>
            </a:r>
            <a:r>
              <a:rPr lang="en-US" sz="20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 Unicode MS" charset="0"/>
              </a:rPr>
              <a:t>j</a:t>
            </a:r>
            <a:r>
              <a:rPr lang="en-GB" sz="20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 Unicode MS" charset="0"/>
              </a:rPr>
              <a:t>]</a:t>
            </a:r>
            <a:endParaRPr lang="en-GB" sz="20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 Unicode M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488" y="571480"/>
            <a:ext cx="38715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начале слова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  <p:sndAc>
      <p:stSnd>
        <p:snd r:embed="rId3" name="1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 autoUpdateAnimBg="0"/>
      <p:bldP spid="409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929198"/>
            <a:ext cx="8229600" cy="1143000"/>
          </a:xfrm>
        </p:spPr>
        <p:txBody>
          <a:bodyPr/>
          <a:lstStyle/>
          <a:p>
            <a:r>
              <a:rPr lang="en-US" sz="20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</a:t>
            </a:r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ellow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/>
            </a:r>
            <a:br>
              <a:rPr lang="en-GB" dirty="0" smtClean="0">
                <a:solidFill>
                  <a:srgbClr val="000000"/>
                </a:solidFill>
              </a:rPr>
            </a:br>
            <a:endParaRPr lang="ru-RU" dirty="0"/>
          </a:p>
        </p:txBody>
      </p:sp>
      <p:pic>
        <p:nvPicPr>
          <p:cNvPr id="4" name="Рисунок 3" descr="yellow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2"/>
              </a:clrFrom>
              <a:clrTo>
                <a:srgbClr val="FEFE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3174" y="642918"/>
            <a:ext cx="3786214" cy="3786214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2" name="16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929198"/>
            <a:ext cx="8229600" cy="1143000"/>
          </a:xfrm>
        </p:spPr>
        <p:txBody>
          <a:bodyPr/>
          <a:lstStyle/>
          <a:p>
            <a:r>
              <a:rPr lang="en-US" sz="20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</a:t>
            </a:r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o-</a:t>
            </a:r>
            <a:r>
              <a:rPr lang="en-US" sz="20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</a:t>
            </a:r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/>
            </a:r>
            <a:br>
              <a:rPr lang="en-GB" dirty="0" smtClean="0">
                <a:solidFill>
                  <a:srgbClr val="000000"/>
                </a:solidFill>
              </a:rPr>
            </a:br>
            <a:endParaRPr lang="ru-RU" dirty="0"/>
          </a:p>
        </p:txBody>
      </p:sp>
      <p:pic>
        <p:nvPicPr>
          <p:cNvPr id="5" name="Рисунок 4" descr="yo y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6050" y="785794"/>
            <a:ext cx="3805372" cy="3655816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2" name="17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929198"/>
            <a:ext cx="8229600" cy="1143000"/>
          </a:xfrm>
        </p:spPr>
        <p:txBody>
          <a:bodyPr/>
          <a:lstStyle/>
          <a:p>
            <a:r>
              <a:rPr lang="en-US" sz="20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</a:t>
            </a:r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/>
            </a:r>
            <a:br>
              <a:rPr lang="en-GB" dirty="0" smtClean="0">
                <a:solidFill>
                  <a:srgbClr val="000000"/>
                </a:solidFill>
              </a:rPr>
            </a:br>
            <a:endParaRPr lang="ru-RU" dirty="0"/>
          </a:p>
        </p:txBody>
      </p:sp>
      <p:pic>
        <p:nvPicPr>
          <p:cNvPr id="5" name="Рисунок 4" descr="ye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714356"/>
            <a:ext cx="3214710" cy="3214710"/>
          </a:xfrm>
          <a:prstGeom prst="rect">
            <a:avLst/>
          </a:prstGeom>
        </p:spPr>
      </p:pic>
      <p:pic>
        <p:nvPicPr>
          <p:cNvPr id="6" name="Рисунок 5" descr="yes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1643050"/>
            <a:ext cx="2214566" cy="2214566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2" name="18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286380" y="0"/>
            <a:ext cx="3357586" cy="204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</a:pPr>
            <a:endParaRPr lang="en-GB" sz="9600" dirty="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</a:pPr>
            <a:endParaRPr lang="en-GB" sz="4400" dirty="0">
              <a:solidFill>
                <a:srgbClr val="00000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85720" y="-214338"/>
            <a:ext cx="8858280" cy="720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9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en-US" sz="9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</a:t>
            </a:r>
            <a:r>
              <a:rPr lang="en-US" sz="9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stem </a:t>
            </a:r>
            <a:r>
              <a:rPr lang="en-US" sz="9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</a:t>
            </a:r>
            <a:r>
              <a:rPr lang="en-US" sz="9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</a:t>
            </a:r>
            <a:r>
              <a:rPr lang="en-US" sz="9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9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</a:t>
            </a:r>
            <a:r>
              <a:rPr lang="en-GB" sz="9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</a:t>
            </a:r>
            <a:r>
              <a:rPr lang="en-GB" sz="9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</a:t>
            </a:r>
            <a:endParaRPr lang="en-US" sz="90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9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en-US" sz="9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en-US" sz="9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  <a:r>
              <a:rPr lang="en-US" sz="9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</a:t>
            </a:r>
            <a:r>
              <a:rPr lang="en-US" sz="9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9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US" sz="9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</a:t>
            </a:r>
            <a:r>
              <a:rPr lang="en-US" sz="9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US" sz="9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9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</a:t>
            </a:r>
            <a:r>
              <a:rPr lang="en-US" sz="9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</a:t>
            </a:r>
            <a:r>
              <a:rPr lang="en-US" sz="9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ngr</a:t>
            </a:r>
            <a:r>
              <a:rPr lang="en-US" sz="9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</a:t>
            </a:r>
            <a:r>
              <a:rPr lang="en-US" sz="9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9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fl</a:t>
            </a:r>
            <a:r>
              <a:rPr lang="en-US" sz="9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</a:t>
            </a:r>
            <a:r>
              <a:rPr lang="en-US" sz="9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</a:t>
            </a:r>
            <a:r>
              <a:rPr lang="en-US" sz="9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</a:t>
            </a:r>
            <a:r>
              <a:rPr lang="en-US" sz="9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pp</a:t>
            </a:r>
            <a:r>
              <a:rPr lang="en-US" sz="9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</a:t>
            </a:r>
            <a:r>
              <a:rPr lang="en-US" sz="9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9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</a:t>
            </a:r>
            <a:r>
              <a:rPr lang="en-US" sz="9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o-</a:t>
            </a:r>
            <a:r>
              <a:rPr lang="en-US" sz="9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</a:t>
            </a:r>
            <a:r>
              <a:rPr lang="en-US" sz="9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lang="en-US" sz="9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9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en-US" sz="9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en-US" sz="9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 </a:t>
            </a:r>
            <a:r>
              <a:rPr lang="en-US" sz="9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  <a:r>
              <a:rPr lang="en-US" sz="9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</a:t>
            </a:r>
            <a:r>
              <a:rPr lang="en-US" sz="9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</a:t>
            </a:r>
            <a:r>
              <a:rPr lang="en-US" sz="9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</a:t>
            </a:r>
            <a:r>
              <a:rPr lang="en-US" sz="9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</a:t>
            </a:r>
            <a:r>
              <a:rPr lang="en-US" sz="9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ellow</a:t>
            </a:r>
          </a:p>
          <a:p>
            <a:pPr algn="ctr"/>
            <a:r>
              <a:rPr lang="en-US" sz="9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  <a:r>
              <a:rPr lang="en-US" sz="9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</a:t>
            </a:r>
            <a:r>
              <a:rPr lang="en-US" sz="9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</a:t>
            </a:r>
            <a:r>
              <a:rPr lang="en-US" sz="9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sh</a:t>
            </a:r>
            <a:r>
              <a:rPr lang="en-US" sz="9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</a:t>
            </a:r>
            <a:r>
              <a:rPr lang="en-US" sz="9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GB" sz="9000" dirty="0">
              <a:solidFill>
                <a:srgbClr val="993366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2857488" y="0"/>
            <a:ext cx="3286148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</a:pPr>
            <a:r>
              <a:rPr lang="en-US" sz="20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Yy</a:t>
            </a:r>
            <a:endParaRPr lang="en-GB" sz="20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14282" y="3714752"/>
            <a:ext cx="500062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</a:tabLst>
            </a:pPr>
            <a:r>
              <a:rPr lang="en-GB" sz="2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[</a:t>
            </a: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en-GB" sz="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0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/>
                <a:cs typeface="Arial" pitchFamily="34" charset="0"/>
              </a:rPr>
              <a:t>ai</a:t>
            </a:r>
            <a:r>
              <a:rPr lang="en-GB" sz="2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]</a:t>
            </a:r>
            <a:endParaRPr lang="en-GB" sz="20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714844" y="3714752"/>
            <a:ext cx="442915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</a:pPr>
            <a:r>
              <a:rPr lang="en-GB" sz="200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 Unicode MS" charset="0"/>
              </a:rPr>
              <a:t>[</a:t>
            </a:r>
            <a:r>
              <a:rPr lang="en-GB" sz="200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/>
                <a:cs typeface="Arial" pitchFamily="34" charset="0"/>
              </a:rPr>
              <a:t>ı</a:t>
            </a:r>
            <a:r>
              <a:rPr lang="en-GB" sz="200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 Unicode MS" charset="0"/>
              </a:rPr>
              <a:t>]</a:t>
            </a:r>
            <a:endParaRPr lang="en-GB" sz="20000" b="1" dirty="0">
              <a:solidFill>
                <a:srgbClr val="00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 Unicode MS" charset="0"/>
            </a:endParaRP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 flipH="1">
            <a:off x="2357422" y="2428868"/>
            <a:ext cx="2143140" cy="150019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4714876" y="2428868"/>
            <a:ext cx="2428892" cy="164307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ru-RU"/>
          </a:p>
        </p:txBody>
      </p:sp>
    </p:spTree>
  </p:cSld>
  <p:clrMapOvr>
    <a:masterClrMapping/>
  </p:clrMapOvr>
  <p:transition>
    <p:zoom/>
    <p:sndAc>
      <p:stSnd>
        <p:snd r:embed="rId3" name="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 autoUpdateAnimBg="0"/>
      <p:bldP spid="4098" grpId="0" autoUpdateAnimBg="0"/>
      <p:bldP spid="4099" grpId="0" autoUpdateAnimBg="0"/>
      <p:bldP spid="4102" grpId="0" animBg="1"/>
      <p:bldP spid="410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286380" y="0"/>
            <a:ext cx="3357586" cy="204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</a:pPr>
            <a:endParaRPr lang="en-GB" sz="9600" dirty="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</a:pPr>
            <a:endParaRPr lang="en-GB" sz="4400" dirty="0">
              <a:solidFill>
                <a:srgbClr val="00000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85720" y="-214338"/>
            <a:ext cx="8858280" cy="720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9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yes</a:t>
            </a: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9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gym </a:t>
            </a:r>
            <a:r>
              <a:rPr lang="en-US" sz="9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bye</a:t>
            </a:r>
          </a:p>
          <a:p>
            <a:pPr algn="ctr"/>
            <a:r>
              <a:rPr lang="en-US" sz="9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city hungry</a:t>
            </a: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9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fly puppy yo-yo</a:t>
            </a: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9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icy type eye yellow</a:t>
            </a:r>
          </a:p>
          <a:p>
            <a:pPr algn="ctr"/>
            <a:r>
              <a:rPr lang="en-US" sz="9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system shy </a:t>
            </a:r>
            <a:endParaRPr lang="en-GB" sz="90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143000"/>
            <a:ext cx="8229600" cy="42672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МОУ ДОД 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Дворец детского(юношеского)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творчества г. Белоярский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объединение «КОНТАКТ»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2010г.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</a:br>
            <a:endParaRPr lang="ru-RU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4071942"/>
            <a:ext cx="8229600" cy="2357454"/>
          </a:xfrm>
        </p:spPr>
        <p:txBody>
          <a:bodyPr>
            <a:noAutofit/>
          </a:bodyPr>
          <a:lstStyle/>
          <a:p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</a:t>
            </a:r>
            <a:r>
              <a:rPr lang="en-US" sz="2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</a:t>
            </a:r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</a:t>
            </a:r>
            <a:r>
              <a:rPr lang="en-US" sz="20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0" dirty="0" smtClean="0">
                <a:solidFill>
                  <a:srgbClr val="000000"/>
                </a:solidFill>
              </a:rPr>
              <a:t/>
            </a:r>
            <a:br>
              <a:rPr lang="en-GB" sz="20000" dirty="0" smtClean="0">
                <a:solidFill>
                  <a:srgbClr val="000000"/>
                </a:solidFill>
              </a:rPr>
            </a:br>
            <a:endParaRPr lang="ru-RU" sz="20000" dirty="0"/>
          </a:p>
        </p:txBody>
      </p:sp>
      <p:pic>
        <p:nvPicPr>
          <p:cNvPr id="7" name="Рисунок 6" descr="typ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571480"/>
            <a:ext cx="3790018" cy="37397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84168" y="260648"/>
            <a:ext cx="28008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печатать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zoom/>
    <p:sndAc>
      <p:stSnd>
        <p:snd r:embed="rId2" name="3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4000504"/>
            <a:ext cx="8229600" cy="2357454"/>
          </a:xfrm>
        </p:spPr>
        <p:txBody>
          <a:bodyPr>
            <a:noAutofit/>
          </a:bodyPr>
          <a:lstStyle/>
          <a:p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</a:t>
            </a:r>
            <a:r>
              <a:rPr lang="en-GB" sz="20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0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gy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571480"/>
            <a:ext cx="4450486" cy="3929090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2" name="4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4071942"/>
            <a:ext cx="8229600" cy="2357454"/>
          </a:xfrm>
        </p:spPr>
        <p:txBody>
          <a:bodyPr>
            <a:noAutofit/>
          </a:bodyPr>
          <a:lstStyle/>
          <a:p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US" sz="2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</a:t>
            </a:r>
            <a:r>
              <a:rPr lang="en-US" sz="20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0" dirty="0" smtClean="0">
                <a:solidFill>
                  <a:srgbClr val="000000"/>
                </a:solidFill>
              </a:rPr>
              <a:t/>
            </a:r>
            <a:br>
              <a:rPr lang="en-GB" sz="20000" dirty="0" smtClean="0">
                <a:solidFill>
                  <a:srgbClr val="000000"/>
                </a:solidFill>
              </a:rPr>
            </a:br>
            <a:endParaRPr lang="ru-RU" sz="20000" dirty="0"/>
          </a:p>
        </p:txBody>
      </p:sp>
      <p:pic>
        <p:nvPicPr>
          <p:cNvPr id="21506" name="Picture 2" descr="http://www.freeclipartnow.com/d/33920-1/big-blue-ey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412776"/>
            <a:ext cx="5286080" cy="214463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5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3857628"/>
            <a:ext cx="8229600" cy="2357454"/>
          </a:xfrm>
        </p:spPr>
        <p:txBody>
          <a:bodyPr>
            <a:noAutofit/>
          </a:bodyPr>
          <a:lstStyle/>
          <a:p>
            <a:r>
              <a:rPr lang="ru-RU" sz="20000" dirty="0" smtClean="0">
                <a:solidFill>
                  <a:srgbClr val="000000"/>
                </a:solidFill>
              </a:rPr>
              <a:t/>
            </a:r>
            <a:br>
              <a:rPr lang="ru-RU" sz="20000" dirty="0" smtClean="0">
                <a:solidFill>
                  <a:srgbClr val="000000"/>
                </a:solidFill>
              </a:rPr>
            </a:br>
            <a:r>
              <a:rPr lang="ru-RU" sz="20000" dirty="0" smtClean="0">
                <a:solidFill>
                  <a:srgbClr val="0099FF"/>
                </a:solidFill>
              </a:rPr>
              <a:t/>
            </a:r>
            <a:br>
              <a:rPr lang="ru-RU" sz="20000" dirty="0" smtClean="0">
                <a:solidFill>
                  <a:srgbClr val="0099FF"/>
                </a:solidFill>
              </a:rPr>
            </a:br>
            <a:r>
              <a:rPr lang="en-US" sz="18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en-US" sz="1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</a:t>
            </a:r>
            <a:r>
              <a:rPr lang="en-US" sz="18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stem</a:t>
            </a:r>
            <a:r>
              <a:rPr lang="en-GB" sz="18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0000" dirty="0" smtClean="0">
                <a:solidFill>
                  <a:srgbClr val="9933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0000" dirty="0" smtClean="0">
                <a:solidFill>
                  <a:srgbClr val="993366"/>
                </a:solidFill>
                <a:latin typeface="Arial" pitchFamily="34" charset="0"/>
                <a:cs typeface="Arial" pitchFamily="34" charset="0"/>
              </a:rPr>
            </a:br>
            <a:r>
              <a:rPr lang="en-GB" sz="20000" dirty="0" smtClean="0">
                <a:solidFill>
                  <a:srgbClr val="000000"/>
                </a:solidFill>
              </a:rPr>
              <a:t/>
            </a:r>
            <a:br>
              <a:rPr lang="en-GB" sz="20000" dirty="0" smtClean="0">
                <a:solidFill>
                  <a:srgbClr val="000000"/>
                </a:solidFill>
              </a:rPr>
            </a:br>
            <a:endParaRPr lang="ru-RU" sz="20000" dirty="0"/>
          </a:p>
        </p:txBody>
      </p:sp>
      <p:pic>
        <p:nvPicPr>
          <p:cNvPr id="5" name="Рисунок 4" descr="syste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0166" y="428604"/>
            <a:ext cx="6333779" cy="4214842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2" name="6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5000636"/>
            <a:ext cx="8229600" cy="2357454"/>
          </a:xfrm>
        </p:spPr>
        <p:txBody>
          <a:bodyPr>
            <a:noAutofit/>
          </a:bodyPr>
          <a:lstStyle/>
          <a:p>
            <a:r>
              <a:rPr lang="ru-RU" sz="20000" dirty="0" smtClean="0">
                <a:solidFill>
                  <a:srgbClr val="000000"/>
                </a:solidFill>
              </a:rPr>
              <a:t/>
            </a:r>
            <a:br>
              <a:rPr lang="ru-RU" sz="20000" dirty="0" smtClean="0">
                <a:solidFill>
                  <a:srgbClr val="000000"/>
                </a:solidFill>
              </a:rPr>
            </a:br>
            <a:r>
              <a:rPr lang="en-US" sz="20000" dirty="0" smtClean="0">
                <a:solidFill>
                  <a:srgbClr val="0099FF"/>
                </a:solidFill>
              </a:rPr>
              <a:t/>
            </a:r>
            <a:br>
              <a:rPr lang="en-US" sz="20000" dirty="0" smtClean="0">
                <a:solidFill>
                  <a:srgbClr val="0099FF"/>
                </a:solidFill>
              </a:rPr>
            </a:b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  <a:r>
              <a:rPr lang="en-US" sz="2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</a:t>
            </a:r>
            <a:r>
              <a:rPr lang="en-US" sz="20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GB" sz="9600" dirty="0" smtClean="0">
                <a:solidFill>
                  <a:srgbClr val="993366"/>
                </a:solidFill>
              </a:rPr>
              <a:t/>
            </a:r>
            <a:br>
              <a:rPr lang="en-GB" sz="9600" dirty="0" smtClean="0">
                <a:solidFill>
                  <a:srgbClr val="993366"/>
                </a:solidFill>
              </a:rPr>
            </a:br>
            <a:r>
              <a:rPr lang="en-GB" sz="20000" dirty="0" smtClean="0">
                <a:solidFill>
                  <a:srgbClr val="000000"/>
                </a:solidFill>
              </a:rPr>
              <a:t/>
            </a:r>
            <a:br>
              <a:rPr lang="en-GB" sz="20000" dirty="0" smtClean="0">
                <a:solidFill>
                  <a:srgbClr val="000000"/>
                </a:solidFill>
              </a:rPr>
            </a:br>
            <a:endParaRPr lang="ru-RU" sz="20000" dirty="0"/>
          </a:p>
        </p:txBody>
      </p:sp>
      <p:pic>
        <p:nvPicPr>
          <p:cNvPr id="6" name="Рисунок 5" descr="by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CFFF8"/>
              </a:clrFrom>
              <a:clrTo>
                <a:srgbClr val="FCFF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6050" y="357166"/>
            <a:ext cx="3286148" cy="4364679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2" name="7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3571868" y="1142984"/>
            <a:ext cx="2714644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</a:pPr>
            <a:r>
              <a:rPr lang="en-US" sz="2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</a:t>
            </a:r>
            <a:endParaRPr lang="en-GB" sz="20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14282" y="3714752"/>
            <a:ext cx="500062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</a:tabLst>
            </a:pPr>
            <a:r>
              <a:rPr lang="en-GB" sz="2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[</a:t>
            </a: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en-GB" sz="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0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/>
                <a:cs typeface="Arial" pitchFamily="34" charset="0"/>
              </a:rPr>
              <a:t>ai</a:t>
            </a:r>
            <a:r>
              <a:rPr lang="en-GB" sz="2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]</a:t>
            </a:r>
            <a:endParaRPr lang="en-GB" sz="20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714844" y="3714752"/>
            <a:ext cx="442915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</a:pPr>
            <a:r>
              <a:rPr lang="en-GB" sz="200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 Unicode MS" charset="0"/>
              </a:rPr>
              <a:t>[</a:t>
            </a:r>
            <a:r>
              <a:rPr lang="en-GB" sz="200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/>
                <a:cs typeface="Arial" pitchFamily="34" charset="0"/>
              </a:rPr>
              <a:t>ı</a:t>
            </a:r>
            <a:r>
              <a:rPr lang="en-GB" sz="200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 Unicode MS" charset="0"/>
              </a:rPr>
              <a:t>]</a:t>
            </a:r>
            <a:endParaRPr lang="en-GB" sz="20000" b="1" dirty="0">
              <a:solidFill>
                <a:srgbClr val="00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 Unicode MS" charset="0"/>
            </a:endParaRP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 flipH="1">
            <a:off x="2214546" y="3429000"/>
            <a:ext cx="1571636" cy="9286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5572132" y="3357562"/>
            <a:ext cx="1571636" cy="7143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857488" y="571480"/>
            <a:ext cx="36264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конце слова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2132" y="2500306"/>
            <a:ext cx="32892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двусложные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2571744"/>
            <a:ext cx="36497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односложные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  <p:sndAc>
      <p:stSnd>
        <p:snd r:embed="rId3" name="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 autoUpdateAnimBg="0"/>
      <p:bldP spid="4098" grpId="0" autoUpdateAnimBg="0"/>
      <p:bldP spid="4099" grpId="0" autoUpdateAnimBg="0"/>
      <p:bldP spid="4102" grpId="0" animBg="1"/>
      <p:bldP spid="410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4143380"/>
            <a:ext cx="5943616" cy="2143140"/>
          </a:xfrm>
        </p:spPr>
        <p:txBody>
          <a:bodyPr/>
          <a:lstStyle/>
          <a:p>
            <a:pPr algn="r"/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en-US" sz="20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  <a:r>
              <a:rPr lang="en-US" sz="20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0000" dirty="0" smtClean="0">
                <a:solidFill>
                  <a:srgbClr val="9933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0000" dirty="0" smtClean="0">
                <a:solidFill>
                  <a:srgbClr val="993366"/>
                </a:solidFill>
                <a:latin typeface="Arial" pitchFamily="34" charset="0"/>
                <a:cs typeface="Arial" pitchFamily="34" charset="0"/>
              </a:rPr>
            </a:br>
            <a:endParaRPr lang="ru-RU" sz="2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it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571480"/>
            <a:ext cx="6188317" cy="380819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76256" y="260648"/>
            <a:ext cx="1924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город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zoom/>
    <p:sndAc>
      <p:stSnd>
        <p:snd r:embed="rId2" name="9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аздник детский 1">
  <a:themeElements>
    <a:clrScheme name="Другая 50">
      <a:dk1>
        <a:srgbClr val="99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Праздник детский 1</Template>
  <TotalTime>388</TotalTime>
  <Words>74</Words>
  <Application>Microsoft Office PowerPoint</Application>
  <PresentationFormat>Экран (4:3)</PresentationFormat>
  <Paragraphs>40</Paragraphs>
  <Slides>21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Праздник детский 1</vt:lpstr>
      <vt:lpstr>Rules of reading 6 </vt:lpstr>
      <vt:lpstr>Слайд 2</vt:lpstr>
      <vt:lpstr>  type  </vt:lpstr>
      <vt:lpstr> gym </vt:lpstr>
      <vt:lpstr>  eye  </vt:lpstr>
      <vt:lpstr>  system   </vt:lpstr>
      <vt:lpstr>   bye    </vt:lpstr>
      <vt:lpstr>Слайд 8</vt:lpstr>
      <vt:lpstr> city  </vt:lpstr>
      <vt:lpstr>shy  </vt:lpstr>
      <vt:lpstr>hungry  </vt:lpstr>
      <vt:lpstr>    fly     </vt:lpstr>
      <vt:lpstr>puppy  </vt:lpstr>
      <vt:lpstr>icy  </vt:lpstr>
      <vt:lpstr>Слайд 15</vt:lpstr>
      <vt:lpstr>yellow  </vt:lpstr>
      <vt:lpstr>yo-yo  </vt:lpstr>
      <vt:lpstr>yes  </vt:lpstr>
      <vt:lpstr>Слайд 19</vt:lpstr>
      <vt:lpstr>Слайд 20</vt:lpstr>
      <vt:lpstr>МОУ ДОД  Дворец детского(юношеского) творчества г. Белоярский объединение «КОНТАКТ» 2010г.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Лора</dc:creator>
  <cp:lastModifiedBy>1</cp:lastModifiedBy>
  <cp:revision>47</cp:revision>
  <dcterms:created xsi:type="dcterms:W3CDTF">2010-02-15T08:13:44Z</dcterms:created>
  <dcterms:modified xsi:type="dcterms:W3CDTF">2011-10-09T18:33:04Z</dcterms:modified>
</cp:coreProperties>
</file>