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1" r:id="rId2"/>
    <p:sldId id="258" r:id="rId3"/>
    <p:sldId id="257" r:id="rId4"/>
    <p:sldId id="259" r:id="rId5"/>
    <p:sldId id="260" r:id="rId6"/>
    <p:sldId id="261" r:id="rId7"/>
    <p:sldId id="262" r:id="rId8"/>
    <p:sldId id="274" r:id="rId9"/>
    <p:sldId id="285" r:id="rId10"/>
    <p:sldId id="267" r:id="rId11"/>
    <p:sldId id="263" r:id="rId12"/>
    <p:sldId id="275" r:id="rId13"/>
    <p:sldId id="268" r:id="rId14"/>
    <p:sldId id="284" r:id="rId15"/>
    <p:sldId id="276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07" autoAdjust="0"/>
    <p:restoredTop sz="94660"/>
  </p:normalViewPr>
  <p:slideViewPr>
    <p:cSldViewPr>
      <p:cViewPr varScale="1">
        <p:scale>
          <a:sx n="47" d="100"/>
          <a:sy n="47" d="100"/>
        </p:scale>
        <p:origin x="-40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5A5B0-6816-4B85-9DA4-8F52EA01744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149A2-42A1-4469-A29D-1BD8E24EE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49A2-42A1-4469-A29D-1BD8E24EEB6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49A2-42A1-4469-A29D-1BD8E24EEB6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FCB5F93-BF2F-481F-B11B-636B615D1092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2000"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Rules</a:t>
            </a:r>
            <a:b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of reading</a:t>
            </a: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1" name="Picture 4" descr="000803_1063_4726_vn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714750"/>
            <a:ext cx="230187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000803_1063_4724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357188"/>
            <a:ext cx="20558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000803_1063_4732_vnv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000125"/>
            <a:ext cx="18478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1" descr="000803_1063_4791_vn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2500313"/>
            <a:ext cx="1420812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000803_1063_4708_vn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143375"/>
            <a:ext cx="22098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14752"/>
            <a:ext cx="8229600" cy="2928950"/>
          </a:xfrm>
        </p:spPr>
        <p:txBody>
          <a:bodyPr/>
          <a:lstStyle/>
          <a:p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r>
              <a:rPr lang="en-US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</a:br>
            <a:endParaRPr lang="ru-RU" sz="2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artoon-Clip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753"/>
          <a:stretch>
            <a:fillRect/>
          </a:stretch>
        </p:blipFill>
        <p:spPr>
          <a:xfrm>
            <a:off x="6156176" y="2420888"/>
            <a:ext cx="1762116" cy="16607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3296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огромный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218" name="Picture 2" descr="Hamburger Hug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695385"/>
            <a:ext cx="4104456" cy="408742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10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4" name="Рисунок 3" descr="орех.bmp"/>
          <p:cNvPicPr>
            <a:picLocks noChangeAspect="1"/>
          </p:cNvPicPr>
          <p:nvPr/>
        </p:nvPicPr>
        <p:blipFill>
          <a:blip r:embed="rId3" cstate="print"/>
          <a:srcRect b="6850"/>
          <a:stretch>
            <a:fillRect/>
          </a:stretch>
        </p:blipFill>
        <p:spPr>
          <a:xfrm>
            <a:off x="2214546" y="500042"/>
            <a:ext cx="4114828" cy="3793054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11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00570"/>
            <a:ext cx="8229600" cy="2143116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mule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4612" y="214290"/>
            <a:ext cx="4500000" cy="42862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25204" y="476672"/>
            <a:ext cx="1341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zoom/>
    <p:sndAc>
      <p:stSnd>
        <p:snd r:embed="rId2" name="12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U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6146" name="Picture 2" descr="http://www.thebakerscottage.com.my/bun/Strawberry%20Cream%20Cheese%20B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76672"/>
            <a:ext cx="4752528" cy="391598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13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286380" y="0"/>
            <a:ext cx="3357586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9600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5720" y="0"/>
            <a:ext cx="8858280" cy="904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8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8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US" sz="8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8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t</a:t>
            </a:r>
            <a:r>
              <a:rPr lang="en-US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8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 </a:t>
            </a:r>
          </a:p>
          <a:p>
            <a:r>
              <a:rPr lang="en-US" sz="8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8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US" sz="8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8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c</a:t>
            </a:r>
            <a:r>
              <a:rPr lang="en-US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8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 </a:t>
            </a:r>
          </a:p>
          <a:p>
            <a:r>
              <a:rPr lang="en-US" sz="8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8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8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8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s</a:t>
            </a:r>
            <a:r>
              <a:rPr lang="en-US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8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</a:p>
          <a:p>
            <a:r>
              <a:rPr lang="en-US" sz="8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8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r>
              <a:rPr lang="en-US" sz="8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8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n</a:t>
            </a:r>
            <a:r>
              <a:rPr lang="en-US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8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 </a:t>
            </a:r>
          </a:p>
          <a:p>
            <a:r>
              <a:rPr lang="en-US" sz="8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8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8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8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b</a:t>
            </a:r>
            <a:r>
              <a:rPr lang="en-US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8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 b</a:t>
            </a:r>
            <a:r>
              <a:rPr lang="en-US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8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</a:p>
          <a:p>
            <a:endParaRPr lang="ru-RU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sz="6000" dirty="0">
              <a:solidFill>
                <a:srgbClr val="993366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286380" y="0"/>
            <a:ext cx="3357586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9600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034" y="0"/>
            <a:ext cx="8643966" cy="858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tube tub cube cub June huge nut sun mule bun </a:t>
            </a:r>
            <a:r>
              <a:rPr lang="en-US" sz="1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bus</a:t>
            </a:r>
          </a:p>
          <a:p>
            <a:endParaRPr lang="ru-RU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sz="6000" dirty="0">
              <a:solidFill>
                <a:srgbClr val="993366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42672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МОУ ДОД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Дворец детского(юношеского)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творчества г. Белоярский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объединение «КОНТАКТ»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2010г.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857488" y="0"/>
            <a:ext cx="328614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US" sz="20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Uu</a:t>
            </a:r>
            <a:endParaRPr lang="en-GB" sz="2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14282" y="3714752"/>
            <a:ext cx="50006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</a:tabLst>
            </a:pPr>
            <a:r>
              <a:rPr lang="en-GB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</a:t>
            </a: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GB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/>
                <a:cs typeface="Arial" pitchFamily="34" charset="0"/>
              </a:rPr>
              <a:t>ju</a:t>
            </a:r>
            <a:r>
              <a:rPr lang="en-GB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/>
                <a:cs typeface="Arial" pitchFamily="34" charset="0"/>
              </a:rPr>
              <a:t>:</a:t>
            </a:r>
            <a:r>
              <a:rPr lang="en-GB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]</a:t>
            </a:r>
            <a:endParaRPr lang="en-GB" sz="2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714844" y="3714752"/>
            <a:ext cx="44291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r>
              <a:rPr lang="en-GB" sz="20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[</a:t>
            </a:r>
            <a:r>
              <a:rPr lang="en-GB" sz="20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/>
                <a:cs typeface="Arial" pitchFamily="34" charset="0"/>
              </a:rPr>
              <a:t>ʌ</a:t>
            </a:r>
            <a:r>
              <a:rPr lang="en-GB" sz="20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]</a:t>
            </a:r>
            <a:endParaRPr lang="en-GB" sz="20000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 Unicode MS" charset="0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2357422" y="2428868"/>
            <a:ext cx="2143140" cy="15001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4714876" y="2428868"/>
            <a:ext cx="2428892" cy="16430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</p:spTree>
  </p:cSld>
  <p:clrMapOvr>
    <a:masterClrMapping/>
  </p:clrMapOvr>
  <p:transition>
    <p:zoom/>
    <p:sndAc>
      <p:stSnd>
        <p:snd r:embed="rId3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utoUpdateAnimBg="0"/>
      <p:bldP spid="4098" grpId="0" autoUpdateAnimBg="0"/>
      <p:bldP spid="4099" grpId="0" autoUpdateAnimBg="0"/>
      <p:bldP spid="4102" grpId="0" animBg="1"/>
      <p:bldP spid="4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214818"/>
            <a:ext cx="8229600" cy="2357454"/>
          </a:xfrm>
        </p:spPr>
        <p:txBody>
          <a:bodyPr>
            <a:noAutofit/>
          </a:bodyPr>
          <a:lstStyle/>
          <a:p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</a:t>
            </a:r>
            <a:r>
              <a:rPr lang="en-GB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endParaRPr lang="ru-RU" sz="2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bu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05883"/>
            <a:ext cx="4551588" cy="4337563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3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071942"/>
            <a:ext cx="8229600" cy="2357454"/>
          </a:xfrm>
        </p:spPr>
        <p:txBody>
          <a:bodyPr>
            <a:noAutofit/>
          </a:bodyPr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US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0" dirty="0" smtClean="0">
                <a:solidFill>
                  <a:srgbClr val="000000"/>
                </a:solidFill>
              </a:rPr>
              <a:t/>
            </a:r>
            <a:br>
              <a:rPr lang="en-GB" sz="20000" dirty="0" smtClean="0">
                <a:solidFill>
                  <a:srgbClr val="000000"/>
                </a:solidFill>
              </a:rPr>
            </a:br>
            <a:endParaRPr lang="ru-RU" sz="20000" dirty="0"/>
          </a:p>
        </p:txBody>
      </p:sp>
      <p:pic>
        <p:nvPicPr>
          <p:cNvPr id="3" name="Рисунок 2" descr="4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214289"/>
            <a:ext cx="5000660" cy="46464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60232" y="476672"/>
            <a:ext cx="2071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тюбик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zoom/>
    <p:sndAc>
      <p:stSnd>
        <p:snd r:embed="rId2" name="4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214818"/>
            <a:ext cx="8229600" cy="2357454"/>
          </a:xfrm>
        </p:spPr>
        <p:txBody>
          <a:bodyPr>
            <a:noAutofit/>
          </a:bodyPr>
          <a:lstStyle/>
          <a:p>
            <a:r>
              <a:rPr lang="ru-RU" sz="20000" dirty="0" smtClean="0">
                <a:solidFill>
                  <a:srgbClr val="000000"/>
                </a:solidFill>
              </a:rPr>
              <a:t/>
            </a:r>
            <a:br>
              <a:rPr lang="ru-RU" sz="20000" dirty="0" smtClean="0">
                <a:solidFill>
                  <a:srgbClr val="000000"/>
                </a:solidFill>
              </a:rPr>
            </a:br>
            <a:r>
              <a:rPr lang="ru-RU" sz="20000" dirty="0" smtClean="0">
                <a:solidFill>
                  <a:srgbClr val="0099FF"/>
                </a:solidFill>
              </a:rPr>
              <a:t/>
            </a:r>
            <a:br>
              <a:rPr lang="ru-RU" sz="20000" dirty="0" smtClean="0">
                <a:solidFill>
                  <a:srgbClr val="0099FF"/>
                </a:solidFill>
              </a:rPr>
            </a:b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</a:t>
            </a:r>
            <a:r>
              <a:rPr lang="en-U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0" dirty="0" smtClean="0">
                <a:solidFill>
                  <a:srgbClr val="000000"/>
                </a:solidFill>
              </a:rPr>
              <a:t/>
            </a:r>
            <a:br>
              <a:rPr lang="en-GB" sz="20000" dirty="0" smtClean="0">
                <a:solidFill>
                  <a:srgbClr val="000000"/>
                </a:solidFill>
              </a:rPr>
            </a:br>
            <a:endParaRPr lang="ru-RU" sz="20000" dirty="0"/>
          </a:p>
        </p:txBody>
      </p:sp>
      <p:pic>
        <p:nvPicPr>
          <p:cNvPr id="3" name="Рисунок 2" descr="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857232"/>
            <a:ext cx="6931231" cy="3570938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500546"/>
            <a:ext cx="8229600" cy="2357454"/>
          </a:xfrm>
        </p:spPr>
        <p:txBody>
          <a:bodyPr>
            <a:noAutofit/>
          </a:bodyPr>
          <a:lstStyle/>
          <a:p>
            <a:r>
              <a:rPr lang="ru-RU" sz="20000" dirty="0" smtClean="0">
                <a:solidFill>
                  <a:srgbClr val="000000"/>
                </a:solidFill>
              </a:rPr>
              <a:t/>
            </a:r>
            <a:br>
              <a:rPr lang="ru-RU" sz="20000" dirty="0" smtClean="0">
                <a:solidFill>
                  <a:srgbClr val="000000"/>
                </a:solidFill>
              </a:rPr>
            </a:br>
            <a:r>
              <a:rPr lang="en-US" sz="20000" dirty="0" smtClean="0">
                <a:solidFill>
                  <a:srgbClr val="0099FF"/>
                </a:solidFill>
              </a:rPr>
              <a:t/>
            </a:r>
            <a:br>
              <a:rPr lang="en-US" sz="20000" dirty="0" smtClean="0">
                <a:solidFill>
                  <a:srgbClr val="0099FF"/>
                </a:solidFill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US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9600" dirty="0" smtClean="0">
                <a:solidFill>
                  <a:srgbClr val="993366"/>
                </a:solidFill>
              </a:rPr>
              <a:t/>
            </a:r>
            <a:br>
              <a:rPr lang="en-GB" sz="9600" dirty="0" smtClean="0">
                <a:solidFill>
                  <a:srgbClr val="993366"/>
                </a:solidFill>
              </a:rPr>
            </a:br>
            <a:r>
              <a:rPr lang="en-GB" sz="20000" dirty="0" smtClean="0">
                <a:solidFill>
                  <a:srgbClr val="000000"/>
                </a:solidFill>
              </a:rPr>
              <a:t/>
            </a:r>
            <a:br>
              <a:rPr lang="en-GB" sz="20000" dirty="0" smtClean="0">
                <a:solidFill>
                  <a:srgbClr val="000000"/>
                </a:solidFill>
              </a:rPr>
            </a:br>
            <a:endParaRPr lang="ru-RU" sz="20000" dirty="0"/>
          </a:p>
        </p:txBody>
      </p:sp>
      <p:pic>
        <p:nvPicPr>
          <p:cNvPr id="5" name="Рисунок 4" descr="cub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BFA"/>
              </a:clrFrom>
              <a:clrTo>
                <a:srgbClr val="F9FB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214290"/>
            <a:ext cx="5207000" cy="4267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83424" y="476672"/>
            <a:ext cx="1225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zoom/>
    <p:sndAc>
      <p:stSnd>
        <p:snd r:embed="rId2" name="6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357694"/>
            <a:ext cx="5943616" cy="2143140"/>
          </a:xfrm>
        </p:spPr>
        <p:txBody>
          <a:bodyPr/>
          <a:lstStyle/>
          <a:p>
            <a:pPr algn="r"/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</a:t>
            </a:r>
            <a:r>
              <a:rPr lang="en-U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</a:br>
            <a:endParaRPr lang="ru-RU" sz="2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85cf344c4e4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0"/>
            <a:ext cx="3357586" cy="49576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68144" y="332656"/>
            <a:ext cx="2941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детёныш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zoom/>
    <p:sndAc>
      <p:stSnd>
        <p:snd r:embed="rId2" name="7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22960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3" name="Рисунок 2" descr="49499551_Iyu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857232"/>
            <a:ext cx="5607883" cy="3738589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8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286388"/>
            <a:ext cx="822960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5" name="Рисунок 4" descr="75303d58b5f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14290"/>
            <a:ext cx="4786346" cy="4802301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9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1</Template>
  <TotalTime>240</TotalTime>
  <Words>46</Words>
  <Application>Microsoft Office PowerPoint</Application>
  <PresentationFormat>Экран (4:3)</PresentationFormat>
  <Paragraphs>29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Праздник детский 1</vt:lpstr>
      <vt:lpstr>Rules of reading 5 </vt:lpstr>
      <vt:lpstr>Слайд 2</vt:lpstr>
      <vt:lpstr> bus </vt:lpstr>
      <vt:lpstr>  tube  </vt:lpstr>
      <vt:lpstr>   tub   </vt:lpstr>
      <vt:lpstr>   cube    </vt:lpstr>
      <vt:lpstr>  cub  </vt:lpstr>
      <vt:lpstr>June  </vt:lpstr>
      <vt:lpstr>sun  </vt:lpstr>
      <vt:lpstr>    huge     </vt:lpstr>
      <vt:lpstr>nut  </vt:lpstr>
      <vt:lpstr>mule  </vt:lpstr>
      <vt:lpstr>bun  </vt:lpstr>
      <vt:lpstr>Слайд 14</vt:lpstr>
      <vt:lpstr>Слайд 15</vt:lpstr>
      <vt:lpstr>МОУ ДОД  Дворец детского(юношеского) творчества г. Белоярский объединение «КОНТАКТ» 2010г.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Лора</dc:creator>
  <cp:lastModifiedBy>1</cp:lastModifiedBy>
  <cp:revision>32</cp:revision>
  <dcterms:created xsi:type="dcterms:W3CDTF">2010-02-15T08:13:44Z</dcterms:created>
  <dcterms:modified xsi:type="dcterms:W3CDTF">2011-10-09T17:34:52Z</dcterms:modified>
</cp:coreProperties>
</file>