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1" r:id="rId2"/>
    <p:sldId id="258" r:id="rId3"/>
    <p:sldId id="257" r:id="rId4"/>
    <p:sldId id="274" r:id="rId5"/>
    <p:sldId id="260" r:id="rId6"/>
    <p:sldId id="263" r:id="rId7"/>
    <p:sldId id="262" r:id="rId8"/>
    <p:sldId id="268" r:id="rId9"/>
    <p:sldId id="267" r:id="rId10"/>
    <p:sldId id="265" r:id="rId11"/>
    <p:sldId id="275" r:id="rId12"/>
    <p:sldId id="279" r:id="rId13"/>
    <p:sldId id="264" r:id="rId14"/>
    <p:sldId id="278" r:id="rId15"/>
    <p:sldId id="281" r:id="rId16"/>
    <p:sldId id="280" r:id="rId17"/>
    <p:sldId id="283" r:id="rId18"/>
    <p:sldId id="282" r:id="rId19"/>
    <p:sldId id="276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50" d="100"/>
          <a:sy n="50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5A5B0-6816-4B85-9DA4-8F52EA017440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49A2-42A1-4469-A29D-1BD8E24EEB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36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49A2-42A1-4469-A29D-1BD8E24EEB6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CB5F93-BF2F-481F-B11B-636B615D1092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BFB959B-5534-45F5-A40E-FFED5B345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Rules</a:t>
            </a:r>
            <a:br>
              <a:rPr lang="en-US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 reading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6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1" name="Picture 4" descr="000803_1063_4726_vn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714750"/>
            <a:ext cx="2301875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000803_1063_4724_vnv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57188"/>
            <a:ext cx="2055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000803_1063_4732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1000125"/>
            <a:ext cx="18478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000803_1063_4791_vnv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2500313"/>
            <a:ext cx="1420812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000803_1063_4708_vnv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43375"/>
            <a:ext cx="2209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ck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714620"/>
            <a:ext cx="3684290" cy="368429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4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83" r="33452" b="3223"/>
          <a:stretch>
            <a:fillRect/>
          </a:stretch>
        </p:blipFill>
        <p:spPr>
          <a:xfrm>
            <a:off x="3428992" y="1918325"/>
            <a:ext cx="2714644" cy="4657115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1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6" name="Рисунок 5" descr="c699c587dfabbfa34061688fc12eb4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214686"/>
            <a:ext cx="3239472" cy="25574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67022" y="5373216"/>
            <a:ext cx="2970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длинный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6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636912"/>
            <a:ext cx="5786466" cy="398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92280" y="5661248"/>
            <a:ext cx="1862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отель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3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714356"/>
            <a:ext cx="6215106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4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25"/>
          <a:stretch>
            <a:fillRect/>
          </a:stretch>
        </p:blipFill>
        <p:spPr>
          <a:xfrm>
            <a:off x="827584" y="1700808"/>
            <a:ext cx="4733936" cy="4857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84168" y="5373216"/>
            <a:ext cx="2541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записка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15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42.jpg"/>
          <p:cNvPicPr>
            <a:picLocks noChangeAspect="1"/>
          </p:cNvPicPr>
          <p:nvPr/>
        </p:nvPicPr>
        <p:blipFill>
          <a:blip r:embed="rId3" cstate="print"/>
          <a:srcRect t="11290" b="12903"/>
          <a:stretch>
            <a:fillRect/>
          </a:stretch>
        </p:blipFill>
        <p:spPr>
          <a:xfrm>
            <a:off x="1643042" y="2357430"/>
            <a:ext cx="5500726" cy="4169928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8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CCCCCC"/>
                </a:solidFill>
              </a:rPr>
              <a:t/>
            </a:r>
            <a:br>
              <a:rPr lang="en-GB" dirty="0" smtClean="0">
                <a:solidFill>
                  <a:srgbClr val="CCCCCC"/>
                </a:solidFill>
              </a:rPr>
            </a:br>
            <a:endParaRPr lang="ru-RU" dirty="0"/>
          </a:p>
        </p:txBody>
      </p:sp>
      <p:pic>
        <p:nvPicPr>
          <p:cNvPr id="3" name="Рисунок 2" descr="48359568_ruze2_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286124"/>
            <a:ext cx="5572365" cy="291549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7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0034" y="0"/>
            <a:ext cx="8215370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d</a:t>
            </a:r>
            <a:r>
              <a:rPr lang="en-US" sz="1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ll</a:t>
            </a:r>
          </a:p>
          <a:p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1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GB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GB" sz="1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 </a:t>
            </a:r>
          </a:p>
          <a:p>
            <a:r>
              <a:rPr lang="en-GB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GB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GB" sz="1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</a:t>
            </a:r>
            <a:r>
              <a:rPr lang="en-US" sz="1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 b</a:t>
            </a:r>
            <a:r>
              <a:rPr lang="en-US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1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GB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GB" sz="1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ck</a:t>
            </a:r>
            <a:endParaRPr lang="ru-RU" sz="1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472" y="0"/>
            <a:ext cx="8572528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r>
              <a:rPr lang="en-US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en-US" sz="1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b</a:t>
            </a:r>
            <a:r>
              <a:rPr lang="en-US" sz="1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ttl</a:t>
            </a:r>
            <a:r>
              <a:rPr lang="en-US" sz="1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</a:p>
          <a:p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11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   c</a:t>
            </a:r>
            <a:r>
              <a:rPr lang="en-US" sz="1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ck </a:t>
            </a:r>
          </a:p>
          <a:p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sz="1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l</a:t>
            </a:r>
            <a:r>
              <a:rPr lang="en-US" sz="1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 </a:t>
            </a:r>
          </a:p>
          <a:p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n-US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11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c</a:t>
            </a:r>
            <a:r>
              <a:rPr lang="en-US" sz="11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11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  <a:p>
            <a:endParaRPr lang="en-GB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86380" y="0"/>
            <a:ext cx="3357586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9600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endParaRPr lang="en-GB" sz="4400" dirty="0">
              <a:solidFill>
                <a:srgbClr val="00000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0"/>
            <a:ext cx="8858280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doll no nose 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top home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frog </a:t>
            </a:r>
            <a:r>
              <a:rPr lang="en-GB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clock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bone long bottle hotel note stove rose cock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8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cot</a:t>
            </a:r>
            <a:endParaRPr lang="ru-RU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en-GB" sz="6000" dirty="0">
              <a:solidFill>
                <a:srgbClr val="993366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857488" y="0"/>
            <a:ext cx="328614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US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3786190"/>
            <a:ext cx="50006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</a:tabLst>
            </a:pP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</a:t>
            </a:r>
            <a:r>
              <a:rPr lang="en-GB" sz="2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əʊ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]</a:t>
            </a:r>
            <a:endParaRPr lang="en-GB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714844" y="3714752"/>
            <a:ext cx="44291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</a:pP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[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/>
                <a:cs typeface="Arial" pitchFamily="34" charset="0"/>
              </a:rPr>
              <a:t>ɔ</a:t>
            </a:r>
            <a:r>
              <a:rPr lang="en-GB" sz="200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 Unicode MS" charset="0"/>
              </a:rPr>
              <a:t>]</a:t>
            </a:r>
            <a:endParaRPr lang="en-GB" sz="20000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 Unicode MS" charset="0"/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2357422" y="2428868"/>
            <a:ext cx="2143140" cy="15001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4714876" y="2428868"/>
            <a:ext cx="2428892" cy="1643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82945" tIns="41473" rIns="82945" bIns="41473"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3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utoUpdateAnimBg="0"/>
      <p:bldP spid="4098" grpId="0" autoUpdateAnimBg="0"/>
      <p:bldP spid="4099" grpId="0" autoUpdateAnimBg="0"/>
      <p:bldP spid="4102" grpId="0" animBg="1"/>
      <p:bldP spid="4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8229600" cy="42672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ДОД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Дворец детского(юношеского)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творчества г. Белоярский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объединение «КОНТАКТ»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2010г.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357430"/>
            <a:ext cx="8229600" cy="2357454"/>
          </a:xfrm>
        </p:spPr>
        <p:txBody>
          <a:bodyPr>
            <a:noAutofit/>
          </a:bodyPr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  <p:sndAc>
      <p:stSnd>
        <p:snd r:embed="rId2" name="3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2984"/>
            <a:ext cx="8229600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33б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910166"/>
            <a:ext cx="4214842" cy="3696916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8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2357454"/>
          </a:xfrm>
        </p:spPr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000000"/>
                </a:solidFill>
              </a:rPr>
              <a:t/>
            </a:r>
            <a:br>
              <a:rPr lang="ru-RU" sz="20000" dirty="0" smtClean="0">
                <a:solidFill>
                  <a:srgbClr val="000000"/>
                </a:solidFill>
              </a:rPr>
            </a:br>
            <a:r>
              <a:rPr lang="ru-RU" sz="20000" dirty="0" smtClean="0">
                <a:solidFill>
                  <a:srgbClr val="0099FF"/>
                </a:solidFill>
              </a:rPr>
              <a:t/>
            </a:r>
            <a:br>
              <a:rPr lang="ru-RU" sz="20000" dirty="0" smtClean="0">
                <a:solidFill>
                  <a:srgbClr val="0099FF"/>
                </a:solidFill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96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96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0" dirty="0" smtClean="0">
                <a:solidFill>
                  <a:srgbClr val="000000"/>
                </a:solidFill>
              </a:rPr>
              <a:t/>
            </a:r>
            <a:br>
              <a:rPr lang="en-GB" sz="20000" dirty="0" smtClean="0">
                <a:solidFill>
                  <a:srgbClr val="000000"/>
                </a:solidFill>
              </a:rPr>
            </a:br>
            <a:endParaRPr lang="ru-RU" sz="20000" dirty="0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4" t="29858" r="21988" b="28800"/>
          <a:stretch>
            <a:fillRect/>
          </a:stretch>
        </p:blipFill>
        <p:spPr>
          <a:xfrm>
            <a:off x="2786050" y="3000372"/>
            <a:ext cx="3857652" cy="342902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5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14300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</a:t>
            </a:r>
            <a:r>
              <a:rPr lang="en-GB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ck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000372"/>
            <a:ext cx="3475590" cy="3399482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0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14314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GB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GB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207386"/>
            <a:ext cx="4500594" cy="46506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92280" y="5589240"/>
            <a:ext cx="144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7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572" y="928670"/>
            <a:ext cx="7572428" cy="1143000"/>
          </a:xfrm>
        </p:spPr>
        <p:txBody>
          <a:bodyPr/>
          <a:lstStyle/>
          <a:p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sz="20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ttl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pic>
        <p:nvPicPr>
          <p:cNvPr id="3" name="Рисунок 2" descr="3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873076"/>
            <a:ext cx="2286016" cy="5635664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12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2928950"/>
          </a:xfrm>
        </p:spPr>
        <p:txBody>
          <a:bodyPr/>
          <a:lstStyle/>
          <a:p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</a:t>
            </a:r>
            <a:r>
              <a:rPr lang="en-US" sz="2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sz="20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20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0000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</a:br>
            <a:endParaRPr lang="ru-RU" sz="2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2636912"/>
            <a:ext cx="3028970" cy="3858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68144" y="5517232"/>
            <a:ext cx="1790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zoom/>
    <p:sndAc>
      <p:stSnd>
        <p:snd r:embed="rId2" name="9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293</TotalTime>
  <Words>62</Words>
  <Application>Microsoft Office PowerPoint</Application>
  <PresentationFormat>Экран (4:3)</PresentationFormat>
  <Paragraphs>35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Праздник детский 1</vt:lpstr>
      <vt:lpstr>Rules of reading 4 </vt:lpstr>
      <vt:lpstr>Слайд 2</vt:lpstr>
      <vt:lpstr> no </vt:lpstr>
      <vt:lpstr>frog  </vt:lpstr>
      <vt:lpstr>   nose   </vt:lpstr>
      <vt:lpstr>clock  </vt:lpstr>
      <vt:lpstr>  home  </vt:lpstr>
      <vt:lpstr>bottle  </vt:lpstr>
      <vt:lpstr>    bone     </vt:lpstr>
      <vt:lpstr>cock  </vt:lpstr>
      <vt:lpstr>stove  </vt:lpstr>
      <vt:lpstr>long  </vt:lpstr>
      <vt:lpstr>hotel  </vt:lpstr>
      <vt:lpstr>note  </vt:lpstr>
      <vt:lpstr>cot  </vt:lpstr>
      <vt:lpstr>rose  </vt:lpstr>
      <vt:lpstr>Слайд 17</vt:lpstr>
      <vt:lpstr>Слайд 18</vt:lpstr>
      <vt:lpstr>Слайд 19</vt:lpstr>
      <vt:lpstr>МОУ ДОД  Дворец детского(юношеского) творчества г. Белоярский объединение «КОНТАКТ» 2010г.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Лора</dc:creator>
  <cp:lastModifiedBy>1</cp:lastModifiedBy>
  <cp:revision>30</cp:revision>
  <dcterms:created xsi:type="dcterms:W3CDTF">2010-02-15T08:13:44Z</dcterms:created>
  <dcterms:modified xsi:type="dcterms:W3CDTF">2012-05-05T18:23:27Z</dcterms:modified>
</cp:coreProperties>
</file>