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1" r:id="rId2"/>
    <p:sldId id="258" r:id="rId3"/>
    <p:sldId id="257" r:id="rId4"/>
    <p:sldId id="259" r:id="rId5"/>
    <p:sldId id="260" r:id="rId6"/>
    <p:sldId id="261" r:id="rId7"/>
    <p:sldId id="262" r:id="rId8"/>
    <p:sldId id="274" r:id="rId9"/>
    <p:sldId id="267" r:id="rId10"/>
    <p:sldId id="263" r:id="rId11"/>
    <p:sldId id="275" r:id="rId12"/>
    <p:sldId id="268" r:id="rId13"/>
    <p:sldId id="264" r:id="rId14"/>
    <p:sldId id="265" r:id="rId15"/>
    <p:sldId id="278" r:id="rId16"/>
    <p:sldId id="279" r:id="rId17"/>
    <p:sldId id="281" r:id="rId18"/>
    <p:sldId id="280" r:id="rId19"/>
    <p:sldId id="277" r:id="rId20"/>
    <p:sldId id="273" r:id="rId21"/>
    <p:sldId id="276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04" autoAdjust="0"/>
    <p:restoredTop sz="94660"/>
  </p:normalViewPr>
  <p:slideViewPr>
    <p:cSldViewPr>
      <p:cViewPr varScale="1">
        <p:scale>
          <a:sx n="50" d="100"/>
          <a:sy n="50" d="100"/>
        </p:scale>
        <p:origin x="-36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5A5B0-6816-4B85-9DA4-8F52EA017440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149A2-42A1-4469-A29D-1BD8E24EE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49A2-42A1-4469-A29D-1BD8E24EEB6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49A2-42A1-4469-A29D-1BD8E24EEB6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49A2-42A1-4469-A29D-1BD8E24EEB6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FCB5F93-BF2F-481F-B11B-636B615D109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2000"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Rules</a:t>
            </a:r>
            <a:b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of reading</a:t>
            </a: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1" name="Picture 4" descr="000803_1063_4726_vn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714750"/>
            <a:ext cx="230187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000803_1063_4724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357188"/>
            <a:ext cx="20558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000803_1063_4732_vn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000125"/>
            <a:ext cx="18478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1" descr="000803_1063_4791_vn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2500313"/>
            <a:ext cx="1420812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000803_1063_4708_vn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143375"/>
            <a:ext cx="22098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3" name="Рисунок 2" descr="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3143248"/>
            <a:ext cx="3576760" cy="357676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0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857760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604"/>
            <a:ext cx="4479514" cy="3643338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1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572927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3" name="Рисунок 2" descr="26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9090" y="2285992"/>
            <a:ext cx="4690748" cy="4238628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2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2551040"/>
            <a:ext cx="5843614" cy="430696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3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1857364"/>
            <a:ext cx="492919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CCCCCC"/>
                </a:solidFill>
              </a:rPr>
              <a:t/>
            </a:r>
            <a:br>
              <a:rPr lang="en-GB" dirty="0" smtClean="0">
                <a:solidFill>
                  <a:srgbClr val="CCCCCC"/>
                </a:solidFill>
              </a:rPr>
            </a:br>
            <a:endParaRPr lang="ru-RU" dirty="0"/>
          </a:p>
        </p:txBody>
      </p:sp>
      <p:pic>
        <p:nvPicPr>
          <p:cNvPr id="3" name="Рисунок 2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4572032" cy="5486437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4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CCCCCC"/>
                </a:solidFill>
              </a:rPr>
              <a:t/>
            </a:r>
            <a:br>
              <a:rPr lang="en-GB" dirty="0" smtClean="0">
                <a:solidFill>
                  <a:srgbClr val="CCCCCC"/>
                </a:solidFill>
              </a:rPr>
            </a:br>
            <a:endParaRPr lang="ru-RU" dirty="0"/>
          </a:p>
        </p:txBody>
      </p:sp>
      <p:pic>
        <p:nvPicPr>
          <p:cNvPr id="3" name="Рисунок 2" descr="2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706945" y="2293660"/>
            <a:ext cx="3801525" cy="4786322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5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ft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CCCCCC"/>
                </a:solidFill>
              </a:rPr>
              <a:t/>
            </a:r>
            <a:br>
              <a:rPr lang="en-GB" dirty="0" smtClean="0">
                <a:solidFill>
                  <a:srgbClr val="CCCCCC"/>
                </a:solidFill>
              </a:rPr>
            </a:br>
            <a:endParaRPr lang="ru-RU" dirty="0"/>
          </a:p>
        </p:txBody>
      </p:sp>
      <p:pic>
        <p:nvPicPr>
          <p:cNvPr id="3" name="Рисунок 2" descr="2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2571744"/>
            <a:ext cx="4000520" cy="4000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68144" y="5661248"/>
            <a:ext cx="2740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подарок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  <p:sndAc>
      <p:stSnd>
        <p:snd r:embed="rId2" name="16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00174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CCCCCC"/>
                </a:solidFill>
              </a:rPr>
              <a:t/>
            </a:r>
            <a:br>
              <a:rPr lang="en-GB" dirty="0" smtClean="0">
                <a:solidFill>
                  <a:srgbClr val="CCCCCC"/>
                </a:solidFill>
              </a:rPr>
            </a:br>
            <a:endParaRPr lang="ru-RU" dirty="0"/>
          </a:p>
        </p:txBody>
      </p:sp>
      <p:pic>
        <p:nvPicPr>
          <p:cNvPr id="3" name="Рисунок 2" descr="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5270" y="3000372"/>
            <a:ext cx="5298270" cy="3475042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8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64904"/>
            <a:ext cx="535785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CCCCCC"/>
                </a:solidFill>
              </a:rPr>
              <a:t/>
            </a:r>
            <a:br>
              <a:rPr lang="en-GB" dirty="0" smtClean="0">
                <a:solidFill>
                  <a:srgbClr val="CCCCCC"/>
                </a:solidFill>
              </a:rPr>
            </a:br>
            <a:endParaRPr lang="ru-RU" dirty="0"/>
          </a:p>
        </p:txBody>
      </p:sp>
      <p:pic>
        <p:nvPicPr>
          <p:cNvPr id="3" name="Рисунок 2" descr="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361798"/>
            <a:ext cx="3790957" cy="62104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5661248"/>
            <a:ext cx="5639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красивый, милый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  <p:sndAc>
      <p:stSnd>
        <p:snd r:embed="rId2" name="17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286380" y="0"/>
            <a:ext cx="3357586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9600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5786" y="1"/>
            <a:ext cx="7929618" cy="678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p</a:t>
            </a:r>
            <a:r>
              <a:rPr lang="en-US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</a:p>
          <a:p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m</a:t>
            </a:r>
            <a:r>
              <a:rPr lang="en-US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lk  </a:t>
            </a:r>
          </a:p>
          <a:p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sh</a:t>
            </a:r>
            <a:r>
              <a:rPr lang="en-US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</a:p>
          <a:p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en-US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p</a:t>
            </a:r>
            <a:r>
              <a:rPr lang="en-US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6000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214678" y="0"/>
            <a:ext cx="328614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ru-RU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en-GB" sz="2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14282" y="3786190"/>
            <a:ext cx="450059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</a:tabLst>
            </a:pP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[</a:t>
            </a:r>
            <a:r>
              <a:rPr lang="en-GB" sz="2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ai</a:t>
            </a: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]</a:t>
            </a:r>
            <a:endParaRPr lang="en-GB" sz="2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 Unicode MS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714844" y="3714752"/>
            <a:ext cx="44291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r>
              <a:rPr lang="en-GB" sz="20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[</a:t>
            </a:r>
            <a:r>
              <a:rPr lang="en-GB" sz="20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ı</a:t>
            </a:r>
            <a:r>
              <a:rPr lang="en-GB" sz="20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]</a:t>
            </a:r>
            <a:endParaRPr lang="en-GB" sz="20000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 Unicode MS" charset="0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2357422" y="2428868"/>
            <a:ext cx="2143140" cy="15001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4714876" y="2428868"/>
            <a:ext cx="2428892" cy="16430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</p:spTree>
  </p:cSld>
  <p:clrMapOvr>
    <a:masterClrMapping/>
  </p:clrMapOvr>
  <p:transition>
    <p:zoom/>
    <p:sndAc>
      <p:stSnd>
        <p:snd r:embed="rId3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utoUpdateAnimBg="0"/>
      <p:bldP spid="4098" grpId="0" autoUpdateAnimBg="0"/>
      <p:bldP spid="4099" grpId="0" autoUpdateAnimBg="0"/>
      <p:bldP spid="4102" grpId="0" animBg="1"/>
      <p:bldP spid="41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286380" y="0"/>
            <a:ext cx="3357586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9600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4348" y="194637"/>
            <a:ext cx="8143932" cy="678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k</a:t>
            </a:r>
            <a:r>
              <a:rPr lang="en-US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</a:t>
            </a:r>
          </a:p>
          <a:p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s</a:t>
            </a:r>
            <a:r>
              <a:rPr lang="en-US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</a:p>
          <a:p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g</a:t>
            </a:r>
            <a:r>
              <a:rPr lang="en-US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ft</a:t>
            </a:r>
          </a:p>
          <a:p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f</a:t>
            </a:r>
            <a:r>
              <a:rPr lang="en-US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</a:t>
            </a:r>
            <a:r>
              <a:rPr lang="en-US" sz="9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6000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286380" y="0"/>
            <a:ext cx="3357586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9600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5720" y="0"/>
            <a:ext cx="8858280" cy="764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king pine nine</a:t>
            </a:r>
          </a:p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bike milk ship</a:t>
            </a:r>
          </a:p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pig five 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pie</a:t>
            </a:r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fish 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kite pin 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six</a:t>
            </a:r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gift 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mice nice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6000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МОУ ДОД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Дворец детского(юношеского)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творчества г. Белоярский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объединение «КОНТАКТ»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2010г.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8860" y="2357430"/>
            <a:ext cx="6157898" cy="2357454"/>
          </a:xfrm>
        </p:spPr>
        <p:txBody>
          <a:bodyPr>
            <a:noAutofit/>
          </a:bodyPr>
          <a:lstStyle/>
          <a:p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715541"/>
            <a:ext cx="2857520" cy="56042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9832" y="5517232"/>
            <a:ext cx="185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сосна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  <p:sndAc>
      <p:stSnd>
        <p:snd r:embed="rId2" name="3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2357454"/>
          </a:xfrm>
        </p:spPr>
        <p:txBody>
          <a:bodyPr>
            <a:noAutofit/>
          </a:bodyPr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</a:t>
            </a: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0" dirty="0" smtClean="0">
                <a:solidFill>
                  <a:srgbClr val="000000"/>
                </a:solidFill>
              </a:rPr>
              <a:t/>
            </a:r>
            <a:br>
              <a:rPr lang="en-GB" sz="20000" dirty="0" smtClean="0">
                <a:solidFill>
                  <a:srgbClr val="000000"/>
                </a:solidFill>
              </a:rPr>
            </a:br>
            <a:endParaRPr lang="ru-RU" sz="20000" dirty="0"/>
          </a:p>
        </p:txBody>
      </p:sp>
      <p:pic>
        <p:nvPicPr>
          <p:cNvPr id="3" name="Рисунок 2" descr="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3357562"/>
            <a:ext cx="4143404" cy="3024685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4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2357454"/>
          </a:xfrm>
        </p:spPr>
        <p:txBody>
          <a:bodyPr>
            <a:noAutofit/>
          </a:bodyPr>
          <a:lstStyle/>
          <a:p>
            <a:r>
              <a:rPr lang="ru-RU" sz="20000" dirty="0" smtClean="0">
                <a:solidFill>
                  <a:srgbClr val="000000"/>
                </a:solidFill>
              </a:rPr>
              <a:t/>
            </a:r>
            <a:br>
              <a:rPr lang="ru-RU" sz="20000" dirty="0" smtClean="0">
                <a:solidFill>
                  <a:srgbClr val="000000"/>
                </a:solidFill>
              </a:rPr>
            </a:br>
            <a:r>
              <a:rPr lang="ru-RU" sz="20000" dirty="0" smtClean="0">
                <a:solidFill>
                  <a:srgbClr val="0099FF"/>
                </a:solidFill>
              </a:rPr>
              <a:t/>
            </a:r>
            <a:br>
              <a:rPr lang="ru-RU" sz="20000" dirty="0" smtClean="0">
                <a:solidFill>
                  <a:srgbClr val="0099FF"/>
                </a:solidFill>
              </a:rPr>
            </a:b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96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96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0" dirty="0" smtClean="0">
                <a:solidFill>
                  <a:srgbClr val="000000"/>
                </a:solidFill>
              </a:rPr>
              <a:t/>
            </a:r>
            <a:br>
              <a:rPr lang="en-GB" sz="20000" dirty="0" smtClean="0">
                <a:solidFill>
                  <a:srgbClr val="000000"/>
                </a:solidFill>
              </a:rPr>
            </a:br>
            <a:endParaRPr lang="ru-RU" sz="20000" dirty="0"/>
          </a:p>
        </p:txBody>
      </p:sp>
      <p:pic>
        <p:nvPicPr>
          <p:cNvPr id="5" name="Рисунок 4" descr="2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2714620"/>
            <a:ext cx="6521615" cy="3857652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1736" y="1928802"/>
            <a:ext cx="5943584" cy="2357454"/>
          </a:xfrm>
        </p:spPr>
        <p:txBody>
          <a:bodyPr>
            <a:noAutofit/>
          </a:bodyPr>
          <a:lstStyle/>
          <a:p>
            <a:r>
              <a:rPr lang="ru-RU" sz="20000" dirty="0" smtClean="0">
                <a:solidFill>
                  <a:srgbClr val="000000"/>
                </a:solidFill>
              </a:rPr>
              <a:t/>
            </a:r>
            <a:br>
              <a:rPr lang="ru-RU" sz="20000" dirty="0" smtClean="0">
                <a:solidFill>
                  <a:srgbClr val="000000"/>
                </a:solidFill>
              </a:rPr>
            </a:br>
            <a:r>
              <a:rPr lang="en-US" sz="20000" dirty="0" smtClean="0">
                <a:solidFill>
                  <a:srgbClr val="0099FF"/>
                </a:solidFill>
              </a:rPr>
              <a:t/>
            </a:r>
            <a:br>
              <a:rPr lang="en-US" sz="20000" dirty="0" smtClean="0">
                <a:solidFill>
                  <a:srgbClr val="0099FF"/>
                </a:solidFill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lk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9600" dirty="0" smtClean="0">
                <a:solidFill>
                  <a:srgbClr val="993366"/>
                </a:solidFill>
              </a:rPr>
              <a:t/>
            </a:r>
            <a:br>
              <a:rPr lang="en-GB" sz="9600" dirty="0" smtClean="0">
                <a:solidFill>
                  <a:srgbClr val="993366"/>
                </a:solidFill>
              </a:rPr>
            </a:br>
            <a:r>
              <a:rPr lang="en-GB" sz="20000" dirty="0" smtClean="0">
                <a:solidFill>
                  <a:srgbClr val="000000"/>
                </a:solidFill>
              </a:rPr>
              <a:t/>
            </a:r>
            <a:br>
              <a:rPr lang="en-GB" sz="20000" dirty="0" smtClean="0">
                <a:solidFill>
                  <a:srgbClr val="000000"/>
                </a:solidFill>
              </a:rPr>
            </a:br>
            <a:endParaRPr lang="ru-RU" sz="20000" dirty="0"/>
          </a:p>
        </p:txBody>
      </p:sp>
      <p:pic>
        <p:nvPicPr>
          <p:cNvPr id="3" name="Рисунок 2" descr="1236234795_mi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928670"/>
            <a:ext cx="1928826" cy="5506222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6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6929486" cy="2143140"/>
          </a:xfrm>
        </p:spPr>
        <p:txBody>
          <a:bodyPr/>
          <a:lstStyle/>
          <a:p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endParaRPr lang="ru-RU" sz="2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еселые цифры -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508692"/>
            <a:ext cx="3786214" cy="38421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7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</a:t>
            </a: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3" name="Рисунок 2" descr="24 -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528"/>
          <a:stretch>
            <a:fillRect/>
          </a:stretch>
        </p:blipFill>
        <p:spPr>
          <a:xfrm>
            <a:off x="1714481" y="2428868"/>
            <a:ext cx="3505591" cy="3892877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8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5086392" cy="2928950"/>
          </a:xfrm>
        </p:spPr>
        <p:txBody>
          <a:bodyPr/>
          <a:lstStyle/>
          <a:p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endParaRPr lang="ru-RU" sz="2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еселые цифры - копия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543876"/>
            <a:ext cx="4429124" cy="4856218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9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220</TotalTime>
  <Words>63</Words>
  <Application>Microsoft Office PowerPoint</Application>
  <PresentationFormat>Экран (4:3)</PresentationFormat>
  <Paragraphs>38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Праздник детский 1</vt:lpstr>
      <vt:lpstr>Rules of reading 3 </vt:lpstr>
      <vt:lpstr>Слайд 2</vt:lpstr>
      <vt:lpstr> pine </vt:lpstr>
      <vt:lpstr>  pin  </vt:lpstr>
      <vt:lpstr>   bike   </vt:lpstr>
      <vt:lpstr>   milk    </vt:lpstr>
      <vt:lpstr>  nine  </vt:lpstr>
      <vt:lpstr>ship  </vt:lpstr>
      <vt:lpstr>   five     </vt:lpstr>
      <vt:lpstr>pig  </vt:lpstr>
      <vt:lpstr>kite  </vt:lpstr>
      <vt:lpstr>king  </vt:lpstr>
      <vt:lpstr>mice  </vt:lpstr>
      <vt:lpstr>six  </vt:lpstr>
      <vt:lpstr>pie  </vt:lpstr>
      <vt:lpstr>gift  </vt:lpstr>
      <vt:lpstr>fish  </vt:lpstr>
      <vt:lpstr>nice  </vt:lpstr>
      <vt:lpstr>Слайд 19</vt:lpstr>
      <vt:lpstr>Слайд 20</vt:lpstr>
      <vt:lpstr>Слайд 21</vt:lpstr>
      <vt:lpstr>МОУ ДОД  Дворец детского(юношеского) творчества г. Белоярский объединение «КОНТАКТ» 2010г.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Лора</dc:creator>
  <cp:lastModifiedBy>1</cp:lastModifiedBy>
  <cp:revision>25</cp:revision>
  <dcterms:created xsi:type="dcterms:W3CDTF">2010-02-15T08:13:44Z</dcterms:created>
  <dcterms:modified xsi:type="dcterms:W3CDTF">2011-10-09T17:10:01Z</dcterms:modified>
</cp:coreProperties>
</file>