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58" r:id="rId3"/>
    <p:sldId id="257" r:id="rId4"/>
    <p:sldId id="259" r:id="rId5"/>
    <p:sldId id="260" r:id="rId6"/>
    <p:sldId id="261" r:id="rId7"/>
    <p:sldId id="262" r:id="rId8"/>
    <p:sldId id="274" r:id="rId9"/>
    <p:sldId id="267" r:id="rId10"/>
    <p:sldId id="263" r:id="rId11"/>
    <p:sldId id="275" r:id="rId12"/>
    <p:sldId id="268" r:id="rId13"/>
    <p:sldId id="264" r:id="rId14"/>
    <p:sldId id="265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2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7" autoAdjust="0"/>
    <p:restoredTop sz="94660"/>
  </p:normalViewPr>
  <p:slideViewPr>
    <p:cSldViewPr>
      <p:cViewPr varScale="1">
        <p:scale>
          <a:sx n="50" d="100"/>
          <a:sy n="50" d="100"/>
        </p:scale>
        <p:origin x="-7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5A5B0-6816-4B85-9DA4-8F52EA01744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49A2-42A1-4469-A29D-1BD8E24EE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Rules</a:t>
            </a:r>
            <a:b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reading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4" descr="000803_1063_4726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14750"/>
            <a:ext cx="23018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00803_1063_4724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57188"/>
            <a:ext cx="2055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000803_1063_4732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000125"/>
            <a:ext cx="18478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000803_1063_4791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2500313"/>
            <a:ext cx="1420812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000803_1063_4708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43375"/>
            <a:ext cx="2209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114300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ss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00" b="15999"/>
          <a:stretch>
            <a:fillRect/>
          </a:stretch>
        </p:blipFill>
        <p:spPr>
          <a:xfrm>
            <a:off x="2214546" y="3122481"/>
            <a:ext cx="5929354" cy="3735519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000108"/>
            <a:ext cx="5715040" cy="114300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46" b="10595"/>
          <a:stretch>
            <a:fillRect/>
          </a:stretch>
        </p:blipFill>
        <p:spPr>
          <a:xfrm>
            <a:off x="0" y="1116319"/>
            <a:ext cx="4572032" cy="5741681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1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14488"/>
            <a:ext cx="5729270" cy="114300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2470348"/>
            <a:ext cx="4086235" cy="3822607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00" y="2143116"/>
            <a:ext cx="7143800" cy="114300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еселые цифры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643182"/>
            <a:ext cx="3251941" cy="3836274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114300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4" name="Рисунок 3" descr="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928934"/>
            <a:ext cx="3175724" cy="3728110"/>
          </a:xfrm>
          <a:prstGeom prst="rect">
            <a:avLst/>
          </a:prstGeom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143248"/>
            <a:ext cx="3429781" cy="3505999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4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662" y="214290"/>
            <a:ext cx="8215338" cy="752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ru-RU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ll</a:t>
            </a:r>
            <a:r>
              <a:rPr lang="ru-RU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ru-RU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</a:t>
            </a:r>
            <a:r>
              <a:rPr lang="ru-RU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ru-RU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ss</a:t>
            </a:r>
            <a:r>
              <a:rPr lang="ru-RU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ru-RU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ru-RU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ru-RU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ss</a:t>
            </a:r>
          </a:p>
          <a:p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ru-RU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6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20" y="214290"/>
            <a:ext cx="8858280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green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bell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bee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desk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tea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dress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sea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tree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chess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three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6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ДОД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Дворец детского(юношеского)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творчества г. Белоярский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объединение «КОНТАКТ»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2010г.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14678" y="0"/>
            <a:ext cx="328614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4282" y="3786190"/>
            <a:ext cx="45005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[</a:t>
            </a:r>
            <a:r>
              <a:rPr lang="en-GB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i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:]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 Unicode MS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14844" y="3714752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[e]</a:t>
            </a:r>
            <a:endParaRPr lang="en-GB" sz="200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 Unicode MS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357422" y="2428868"/>
            <a:ext cx="2143140" cy="15001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714876" y="2428868"/>
            <a:ext cx="2428892" cy="1643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3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  <p:bldP spid="4099" grpId="0" autoUpdateAnimBg="0"/>
      <p:bldP spid="4102" grpId="0" animBg="1"/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357454"/>
          </a:xfrm>
        </p:spPr>
        <p:txBody>
          <a:bodyPr>
            <a:noAutofit/>
          </a:bodyPr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http://www.pa-int.tk/images/174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2852936"/>
            <a:ext cx="4566361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7554" y="1285860"/>
            <a:ext cx="5429288" cy="2357454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 </a:t>
            </a: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3" name="Рисунок 2" descr="233da554c8c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57364"/>
            <a:ext cx="4724400" cy="47244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2357454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ru-RU" sz="20000" dirty="0" smtClean="0">
                <a:solidFill>
                  <a:srgbClr val="0099FF"/>
                </a:solidFill>
              </a:rPr>
              <a:t/>
            </a:r>
            <a:br>
              <a:rPr lang="ru-RU" sz="20000" dirty="0" smtClean="0">
                <a:solidFill>
                  <a:srgbClr val="0099FF"/>
                </a:solidFill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96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96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3" name="Рисунок 2" descr="47186157_6a507e8807c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14290"/>
            <a:ext cx="4518660" cy="277368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2357454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en-US" sz="20000" dirty="0" smtClean="0">
                <a:solidFill>
                  <a:srgbClr val="0099FF"/>
                </a:solidFill>
              </a:rPr>
              <a:t/>
            </a:r>
            <a:br>
              <a:rPr lang="en-US" sz="20000" dirty="0" smtClean="0">
                <a:solidFill>
                  <a:srgbClr val="0099FF"/>
                </a:solidFill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 </a:t>
            </a:r>
            <a:r>
              <a:rPr lang="en-GB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9600" dirty="0" smtClean="0">
                <a:solidFill>
                  <a:srgbClr val="993366"/>
                </a:solidFill>
              </a:rPr>
              <a:t/>
            </a:r>
            <a:br>
              <a:rPr lang="en-GB" sz="9600" dirty="0" smtClean="0">
                <a:solidFill>
                  <a:srgbClr val="993366"/>
                </a:solidFill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714604"/>
            <a:ext cx="3571900" cy="35719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5086360" cy="214314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sz="2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8472" y="2285992"/>
            <a:ext cx="3260736" cy="4183388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ss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3" cstate="print"/>
          <a:srcRect l="9375" t="10938" r="9374" b="10937"/>
          <a:stretch>
            <a:fillRect/>
          </a:stretch>
        </p:blipFill>
        <p:spPr>
          <a:xfrm>
            <a:off x="2857488" y="2928934"/>
            <a:ext cx="3714776" cy="35719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8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5072098" cy="2286008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sz="2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643182"/>
            <a:ext cx="4634995" cy="4061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5373216"/>
            <a:ext cx="1770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море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9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227</TotalTime>
  <Words>45</Words>
  <Application>Microsoft Office PowerPoint</Application>
  <PresentationFormat>Экран (4:3)</PresentationFormat>
  <Paragraphs>27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Праздник детский 1</vt:lpstr>
      <vt:lpstr>Rules of reading 2 </vt:lpstr>
      <vt:lpstr>Слайд 2</vt:lpstr>
      <vt:lpstr> green </vt:lpstr>
      <vt:lpstr> bell  </vt:lpstr>
      <vt:lpstr>  bee   </vt:lpstr>
      <vt:lpstr>   desk    </vt:lpstr>
      <vt:lpstr> tea  </vt:lpstr>
      <vt:lpstr>dress  </vt:lpstr>
      <vt:lpstr>   sea    </vt:lpstr>
      <vt:lpstr>chess  </vt:lpstr>
      <vt:lpstr>tree  </vt:lpstr>
      <vt:lpstr>hen  </vt:lpstr>
      <vt:lpstr>three  </vt:lpstr>
      <vt:lpstr>ten  </vt:lpstr>
      <vt:lpstr>Слайд 15</vt:lpstr>
      <vt:lpstr>Слайд 16</vt:lpstr>
      <vt:lpstr>МОУ ДОД  Дворец детского(юношеского) творчества г. Белоярский объединение «КОНТАКТ» 2010г.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Лора</dc:creator>
  <cp:lastModifiedBy>1</cp:lastModifiedBy>
  <cp:revision>27</cp:revision>
  <dcterms:created xsi:type="dcterms:W3CDTF">2010-02-15T08:13:44Z</dcterms:created>
  <dcterms:modified xsi:type="dcterms:W3CDTF">2011-10-09T13:23:31Z</dcterms:modified>
</cp:coreProperties>
</file>