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1" r:id="rId2"/>
    <p:sldId id="258" r:id="rId3"/>
    <p:sldId id="275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3" r:id="rId15"/>
    <p:sldId id="274" r:id="rId16"/>
    <p:sldId id="269" r:id="rId17"/>
    <p:sldId id="270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94660"/>
  </p:normalViewPr>
  <p:slideViewPr>
    <p:cSldViewPr>
      <p:cViewPr varScale="1">
        <p:scale>
          <a:sx n="50" d="100"/>
          <a:sy n="50" d="100"/>
        </p:scale>
        <p:origin x="-120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EE2D363-FD72-46FA-A684-6E802E1EBA62}" type="datetimeFigureOut">
              <a:rPr lang="ru-RU"/>
              <a:pPr>
                <a:defRPr/>
              </a:pPr>
              <a:t>11.10.2011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FE3F77-9197-44F3-BEEE-DC586A0C5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47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AE998-3EFC-40A8-BEC1-B71347071748}" type="datetimeFigureOut">
              <a:rPr lang="ru-RU"/>
              <a:pPr>
                <a:defRPr/>
              </a:pPr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3FE6C-7B26-4F28-9014-C02C68A99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C3366-DC80-4E25-9199-957A65FDDF92}" type="datetimeFigureOut">
              <a:rPr lang="ru-RU"/>
              <a:pPr>
                <a:defRPr/>
              </a:pPr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79FCD-506D-49EC-8439-B79177DE2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FDB06-80DF-404D-80CC-532F196DA085}" type="datetimeFigureOut">
              <a:rPr lang="ru-RU"/>
              <a:pPr>
                <a:defRPr/>
              </a:pPr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4102C-3C44-43CB-A502-2789A2FB8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2D18D-DEB8-4174-9BCA-E25CB3036585}" type="datetimeFigureOut">
              <a:rPr lang="ru-RU"/>
              <a:pPr>
                <a:defRPr/>
              </a:pPr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2D796-6F56-41A6-9C5A-6A841ADEC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1E277-EC7A-4662-AECB-D57A4F7031CD}" type="datetimeFigureOut">
              <a:rPr lang="ru-RU"/>
              <a:pPr>
                <a:defRPr/>
              </a:pPr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D01BB-F857-4F94-866F-C7FDE2086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27926-22DC-47DB-8929-CD1505207ECE}" type="datetimeFigureOut">
              <a:rPr lang="ru-RU"/>
              <a:pPr>
                <a:defRPr/>
              </a:pPr>
              <a:t>11.10.2011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8B77D-F539-4478-8921-AD4F96813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48B0E-49E9-4FD5-9D42-5CD2498B779E}" type="datetimeFigureOut">
              <a:rPr lang="ru-RU"/>
              <a:pPr>
                <a:defRPr/>
              </a:pPr>
              <a:t>11.10.2011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3592-A5DA-4CD6-B448-B24528DE9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A1241-BEA9-47DD-824A-B3B2015F8A5D}" type="datetimeFigureOut">
              <a:rPr lang="ru-RU"/>
              <a:pPr>
                <a:defRPr/>
              </a:pPr>
              <a:t>11.10.2011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77B6A-E9D8-419F-8126-E3BEE76A9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8E49F-6A4D-492B-B69E-220DF664331C}" type="datetimeFigureOut">
              <a:rPr lang="ru-RU"/>
              <a:pPr>
                <a:defRPr/>
              </a:pPr>
              <a:t>11.10.2011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1DD3-9EB3-4F4F-BA14-9A4EE6E94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FB874-F177-4B39-B284-79D2B372E31D}" type="datetimeFigureOut">
              <a:rPr lang="ru-RU"/>
              <a:pPr>
                <a:defRPr/>
              </a:pPr>
              <a:t>11.10.2011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0CDD1-4EE7-4D66-AE72-47B413B2B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57FC9-BF8D-40E5-8AD3-921571D16D7F}" type="datetimeFigureOut">
              <a:rPr lang="ru-RU"/>
              <a:pPr>
                <a:defRPr/>
              </a:pPr>
              <a:t>11.10.2011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25223-59E4-4225-840C-95D540EC7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99BC93-3727-471E-9BF2-4A729DF3C07D}" type="datetimeFigureOut">
              <a:rPr lang="ru-RU"/>
              <a:pPr>
                <a:defRPr/>
              </a:pPr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06B4F2-42AD-4936-90B2-9388B9552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2000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Rules</a:t>
            </a:r>
            <a:b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of reading</a:t>
            </a: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1" name="Picture 4" descr="000803_1063_4726_vn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714750"/>
            <a:ext cx="230187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000803_1063_4724_vnv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357188"/>
            <a:ext cx="20558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000803_1063_4732_vnv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000125"/>
            <a:ext cx="18478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1" descr="000803_1063_4791_vnv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2500313"/>
            <a:ext cx="1420812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000803_1063_4708_vn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143375"/>
            <a:ext cx="22098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2145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</a:t>
            </a:r>
            <a:r>
              <a:rPr lang="en-GB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GB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GB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solidFill>
                  <a:srgbClr val="993366"/>
                </a:solidFill>
              </a:rPr>
              <a:t/>
            </a:r>
            <a:br>
              <a:rPr lang="en-GB" dirty="0" smtClean="0">
                <a:solidFill>
                  <a:srgbClr val="993366"/>
                </a:solidFill>
              </a:rPr>
            </a:br>
            <a:endParaRPr lang="ru-RU" dirty="0"/>
          </a:p>
        </p:txBody>
      </p:sp>
      <p:pic>
        <p:nvPicPr>
          <p:cNvPr id="11267" name="Рисунок 2" descr="1 (2).png"/>
          <p:cNvPicPr>
            <a:picLocks noChangeAspect="1"/>
          </p:cNvPicPr>
          <p:nvPr/>
        </p:nvPicPr>
        <p:blipFill>
          <a:blip r:embed="rId3" cstate="print"/>
          <a:srcRect b="12679"/>
          <a:stretch>
            <a:fillRect/>
          </a:stretch>
        </p:blipFill>
        <p:spPr bwMode="auto">
          <a:xfrm>
            <a:off x="2051720" y="3214688"/>
            <a:ext cx="46736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297463" y="5589240"/>
            <a:ext cx="129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zoom/>
    <p:sndAc>
      <p:stSnd>
        <p:snd r:embed="rId2" name="10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4288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GB" sz="200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solidFill>
                  <a:srgbClr val="CCCCCC"/>
                </a:solidFill>
              </a:rPr>
              <a:t/>
            </a:r>
            <a:br>
              <a:rPr lang="en-GB" dirty="0" smtClean="0">
                <a:solidFill>
                  <a:srgbClr val="CCCCCC"/>
                </a:solidFill>
              </a:rPr>
            </a:br>
            <a:endParaRPr lang="ru-RU" dirty="0"/>
          </a:p>
        </p:txBody>
      </p:sp>
      <p:pic>
        <p:nvPicPr>
          <p:cNvPr id="12291" name="Рисунок 2" descr="5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071938"/>
            <a:ext cx="4679950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918899" y="5589240"/>
            <a:ext cx="2054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zoom/>
    <p:sndAc>
      <p:stSnd>
        <p:snd r:embed="rId2" name="3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63" y="3429000"/>
            <a:ext cx="6143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GB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en-GB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br>
              <a:rPr lang="en-GB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solidFill>
                  <a:srgbClr val="993366"/>
                </a:solidFill>
              </a:rPr>
              <a:t/>
            </a:r>
            <a:br>
              <a:rPr lang="en-GB" dirty="0" smtClean="0">
                <a:solidFill>
                  <a:srgbClr val="993366"/>
                </a:solidFill>
              </a:rPr>
            </a:br>
            <a:endParaRPr lang="ru-RU" dirty="0"/>
          </a:p>
        </p:txBody>
      </p:sp>
      <p:pic>
        <p:nvPicPr>
          <p:cNvPr id="13315" name="Рисунок 2" descr="korzinochka_s_konfityurom%20cop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928938"/>
            <a:ext cx="2889250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12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4288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GB" sz="200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n-GB" sz="2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pic>
        <p:nvPicPr>
          <p:cNvPr id="14339" name="Рисунок 2" descr="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3214688"/>
            <a:ext cx="357187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13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</a:t>
            </a:r>
            <a:r>
              <a:rPr lang="en-GB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GB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15363" name="Рисунок 2" descr="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2428875"/>
            <a:ext cx="35750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4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71688"/>
            <a:ext cx="5514975" cy="1857375"/>
          </a:xfrm>
        </p:spPr>
        <p:txBody>
          <a:bodyPr/>
          <a:lstStyle/>
          <a:p>
            <a:pPr eaLnBrk="1" hangingPunct="1">
              <a:defRPr/>
            </a:pP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GB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endParaRPr lang="ru-RU" sz="2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Рисунок 2" descr="280545db374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348880"/>
            <a:ext cx="3357562" cy="399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15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929188" y="-142875"/>
            <a:ext cx="3357562" cy="766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n-GB" sz="8000" b="1" dirty="0">
                <a:solidFill>
                  <a:srgbClr val="00B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GB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GB" sz="80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GB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GB" sz="80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GB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mp</a:t>
            </a:r>
            <a:endParaRPr lang="en-GB" sz="8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GB" sz="80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GB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GB" sz="80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GB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GB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GB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 b</a:t>
            </a:r>
            <a:r>
              <a:rPr lang="en-GB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GB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endParaRPr lang="en-GB" sz="44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14375" y="-142875"/>
            <a:ext cx="3194785" cy="806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r>
              <a:rPr lang="en-GB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GB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GB" sz="8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</a:t>
            </a:r>
            <a:r>
              <a:rPr lang="en-GB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GB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GB" sz="8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</a:t>
            </a:r>
            <a:r>
              <a:rPr lang="en-GB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GB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GB" sz="8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</a:t>
            </a:r>
            <a:r>
              <a:rPr lang="en-GB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GB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GB" sz="8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GB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GB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en-GB" sz="8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8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</a:t>
            </a:r>
            <a:r>
              <a:rPr lang="en-GB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GB" sz="8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GB" sz="8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endParaRPr lang="en-GB" sz="8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endParaRPr lang="en-GB" sz="7200" dirty="0">
              <a:solidFill>
                <a:srgbClr val="993366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88" y="2357438"/>
            <a:ext cx="8229600" cy="2428875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tabLst>
                <a:tab pos="656650" algn="l"/>
                <a:tab pos="1313299" algn="l"/>
              </a:tabLst>
              <a:defRPr/>
            </a:pPr>
            <a:r>
              <a:rPr lang="en-GB" sz="88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Game bag plane hat plate lamp whale cap map cake skates cat bat</a:t>
            </a:r>
            <a:r>
              <a:rPr lang="en-GB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42672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МОУ ДОД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Дворец детского(юношеского)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творчества г. Белоярский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объединение «КОНТАКТ»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2010г.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214688" y="0"/>
            <a:ext cx="32861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sz="20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Aa</a:t>
            </a:r>
            <a:endParaRPr lang="en-GB" sz="2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14313" y="3786188"/>
            <a:ext cx="450056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>
                <a:tab pos="656650" algn="l"/>
              </a:tabLst>
              <a:defRPr/>
            </a:pPr>
            <a:r>
              <a:rPr lang="en-GB" sz="20000" b="1" dirty="0">
                <a:solidFill>
                  <a:srgbClr val="2323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charset="0"/>
              </a:rPr>
              <a:t>[</a:t>
            </a:r>
            <a:r>
              <a:rPr lang="en-GB" sz="20000" b="1" dirty="0" err="1">
                <a:solidFill>
                  <a:srgbClr val="2323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charset="0"/>
              </a:rPr>
              <a:t>ei</a:t>
            </a:r>
            <a:r>
              <a:rPr lang="en-GB" sz="20000" b="1" dirty="0">
                <a:solidFill>
                  <a:srgbClr val="2323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charset="0"/>
              </a:rPr>
              <a:t>]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714875" y="3714750"/>
            <a:ext cx="44291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charset="0"/>
              </a:rPr>
              <a:t>[æ]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>
            <a:off x="2357438" y="2428875"/>
            <a:ext cx="2143125" cy="1500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4714875" y="2428875"/>
            <a:ext cx="2428875" cy="164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</p:spTree>
  </p:cSld>
  <p:clrMapOvr>
    <a:masterClrMapping/>
  </p:clrMapOvr>
  <p:transition>
    <p:zoom/>
    <p:sndAc>
      <p:stSnd>
        <p:snd r:embed="rId3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utoUpdateAnimBg="0"/>
      <p:bldP spid="4098" grpId="0" autoUpdateAnimBg="0"/>
      <p:bldP spid="4099" grpId="0" autoUpdateAnimBg="0"/>
      <p:bldP spid="4102" grpId="0" animBg="1"/>
      <p:bldP spid="41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n-GB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endParaRPr lang="ru-RU" sz="2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Рисунок 2" descr="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57188"/>
            <a:ext cx="304800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3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" y="1071563"/>
            <a:ext cx="8229600" cy="23574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20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GB" sz="20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GB" sz="20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GB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endParaRPr lang="ru-RU" sz="2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Рисунок 2" descr="2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2100" y="3571875"/>
            <a:ext cx="40354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092280" y="5589240"/>
            <a:ext cx="1707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zoom/>
    <p:sndAc>
      <p:stSnd>
        <p:snd r:embed="rId2" name="4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3125" y="1571625"/>
            <a:ext cx="6715125" cy="23574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0" dirty="0" smtClean="0">
                <a:solidFill>
                  <a:srgbClr val="000000"/>
                </a:solidFill>
              </a:rPr>
              <a:t/>
            </a:r>
            <a:br>
              <a:rPr lang="ru-RU" sz="20000" dirty="0" smtClean="0">
                <a:solidFill>
                  <a:srgbClr val="000000"/>
                </a:solidFill>
              </a:rPr>
            </a:br>
            <a:r>
              <a:rPr lang="en-GB" sz="200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0" b="1" dirty="0" smtClean="0">
                <a:solidFill>
                  <a:srgbClr val="00B8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GB" sz="20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GB" sz="9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9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0" dirty="0" smtClean="0">
                <a:solidFill>
                  <a:srgbClr val="000000"/>
                </a:solidFill>
              </a:rPr>
              <a:t/>
            </a:r>
            <a:br>
              <a:rPr lang="en-GB" sz="20000" dirty="0" smtClean="0">
                <a:solidFill>
                  <a:srgbClr val="000000"/>
                </a:solidFill>
              </a:rPr>
            </a:br>
            <a:endParaRPr lang="ru-RU" sz="20000" dirty="0"/>
          </a:p>
        </p:txBody>
      </p:sp>
      <p:pic>
        <p:nvPicPr>
          <p:cNvPr id="6147" name="Рисунок 2" descr="3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2428875"/>
            <a:ext cx="4224337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3286125"/>
            <a:ext cx="8229600" cy="23574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0" dirty="0" smtClean="0">
                <a:solidFill>
                  <a:srgbClr val="000000"/>
                </a:solidFill>
              </a:rPr>
              <a:t/>
            </a:r>
            <a:br>
              <a:rPr lang="ru-RU" sz="20000" dirty="0" smtClean="0">
                <a:solidFill>
                  <a:srgbClr val="000000"/>
                </a:solidFill>
              </a:rPr>
            </a:br>
            <a:r>
              <a:rPr lang="ru-RU" sz="20000" dirty="0" smtClean="0">
                <a:solidFill>
                  <a:srgbClr val="0099FF"/>
                </a:solidFill>
              </a:rPr>
              <a:t/>
            </a:r>
            <a:br>
              <a:rPr lang="ru-RU" sz="20000" dirty="0" smtClean="0">
                <a:solidFill>
                  <a:srgbClr val="0099FF"/>
                </a:solidFill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</a:t>
            </a:r>
            <a:r>
              <a:rPr lang="en-GB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GB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9600" dirty="0" smtClean="0">
                <a:solidFill>
                  <a:srgbClr val="993366"/>
                </a:solidFill>
              </a:rPr>
              <a:t/>
            </a:r>
            <a:br>
              <a:rPr lang="en-GB" sz="9600" dirty="0" smtClean="0">
                <a:solidFill>
                  <a:srgbClr val="993366"/>
                </a:solidFill>
              </a:rPr>
            </a:br>
            <a:r>
              <a:rPr lang="en-GB" sz="20000" dirty="0" smtClean="0">
                <a:solidFill>
                  <a:srgbClr val="000000"/>
                </a:solidFill>
              </a:rPr>
              <a:t/>
            </a:r>
            <a:br>
              <a:rPr lang="en-GB" sz="20000" dirty="0" smtClean="0">
                <a:solidFill>
                  <a:srgbClr val="000000"/>
                </a:solidFill>
              </a:rPr>
            </a:br>
            <a:endParaRPr lang="ru-RU" sz="20000" dirty="0"/>
          </a:p>
        </p:txBody>
      </p:sp>
      <p:pic>
        <p:nvPicPr>
          <p:cNvPr id="7171" name="Рисунок 4" descr="4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428625"/>
            <a:ext cx="37147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6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" y="1714500"/>
            <a:ext cx="6586538" cy="23574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0" dirty="0" smtClean="0">
                <a:solidFill>
                  <a:srgbClr val="000000"/>
                </a:solidFill>
              </a:rPr>
              <a:t/>
            </a:r>
            <a:br>
              <a:rPr lang="ru-RU" sz="20000" dirty="0" smtClean="0">
                <a:solidFill>
                  <a:srgbClr val="000000"/>
                </a:solidFill>
              </a:rPr>
            </a:br>
            <a:r>
              <a:rPr lang="ru-RU" sz="20000" dirty="0" smtClean="0">
                <a:solidFill>
                  <a:srgbClr val="0099FF"/>
                </a:solidFill>
              </a:rPr>
              <a:t/>
            </a:r>
            <a:br>
              <a:rPr lang="ru-RU" sz="20000" dirty="0" smtClean="0">
                <a:solidFill>
                  <a:srgbClr val="0099FF"/>
                </a:solidFill>
              </a:rPr>
            </a:br>
            <a:r>
              <a:rPr lang="en-US" sz="20000" dirty="0" smtClean="0">
                <a:solidFill>
                  <a:srgbClr val="0099FF"/>
                </a:solidFill>
              </a:rPr>
              <a:t/>
            </a:r>
            <a:br>
              <a:rPr lang="en-US" sz="20000" dirty="0" smtClean="0">
                <a:solidFill>
                  <a:srgbClr val="0099FF"/>
                </a:solidFill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GB" sz="200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GB" sz="2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9600" dirty="0" smtClean="0">
                <a:solidFill>
                  <a:srgbClr val="000000"/>
                </a:solidFill>
              </a:rPr>
              <a:t/>
            </a:r>
            <a:br>
              <a:rPr lang="en-GB" sz="9600" dirty="0" smtClean="0">
                <a:solidFill>
                  <a:srgbClr val="000000"/>
                </a:solidFill>
              </a:rPr>
            </a:br>
            <a:r>
              <a:rPr lang="en-GB" sz="9600" dirty="0" smtClean="0">
                <a:solidFill>
                  <a:srgbClr val="993366"/>
                </a:solidFill>
              </a:rPr>
              <a:t/>
            </a:r>
            <a:br>
              <a:rPr lang="en-GB" sz="9600" dirty="0" smtClean="0">
                <a:solidFill>
                  <a:srgbClr val="993366"/>
                </a:solidFill>
              </a:rPr>
            </a:br>
            <a:r>
              <a:rPr lang="en-GB" sz="20000" dirty="0" smtClean="0">
                <a:solidFill>
                  <a:srgbClr val="000000"/>
                </a:solidFill>
              </a:rPr>
              <a:t/>
            </a:r>
            <a:br>
              <a:rPr lang="en-GB" sz="20000" dirty="0" smtClean="0">
                <a:solidFill>
                  <a:srgbClr val="000000"/>
                </a:solidFill>
              </a:rPr>
            </a:br>
            <a:endParaRPr lang="ru-RU" sz="20000" dirty="0"/>
          </a:p>
        </p:txBody>
      </p:sp>
      <p:pic>
        <p:nvPicPr>
          <p:cNvPr id="8195" name="Рисунок 2" descr="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25" y="3143250"/>
            <a:ext cx="3309938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7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286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9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9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9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9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</a:t>
            </a:r>
            <a:r>
              <a:rPr lang="en-GB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GB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Рисунок 2" descr="6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276"/>
          <a:stretch>
            <a:fillRect/>
          </a:stretch>
        </p:blipFill>
        <p:spPr bwMode="auto">
          <a:xfrm>
            <a:off x="2214563" y="2571750"/>
            <a:ext cx="5000625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8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1571625"/>
            <a:ext cx="7143750" cy="21431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GB" sz="200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mp</a:t>
            </a:r>
            <a:r>
              <a:rPr lang="en-GB" sz="20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20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pic>
        <p:nvPicPr>
          <p:cNvPr id="10243" name="Рисунок 2" descr="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57525"/>
            <a:ext cx="38004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9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детский 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1</Template>
  <TotalTime>404</TotalTime>
  <Words>44</Words>
  <Application>Microsoft Office PowerPoint</Application>
  <PresentationFormat>Экран (4:3)</PresentationFormat>
  <Paragraphs>34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Праздник детский 1</vt:lpstr>
      <vt:lpstr>Rules of reading 1 </vt:lpstr>
      <vt:lpstr>Слайд 2</vt:lpstr>
      <vt:lpstr>bat</vt:lpstr>
      <vt:lpstr>game</vt:lpstr>
      <vt:lpstr>  bag  </vt:lpstr>
      <vt:lpstr>  plane  </vt:lpstr>
      <vt:lpstr>   hat    </vt:lpstr>
      <vt:lpstr>  plate </vt:lpstr>
      <vt:lpstr> lamp  </vt:lpstr>
      <vt:lpstr> whale  </vt:lpstr>
      <vt:lpstr> map  </vt:lpstr>
      <vt:lpstr> cake  </vt:lpstr>
      <vt:lpstr> cap  </vt:lpstr>
      <vt:lpstr>skates </vt:lpstr>
      <vt:lpstr>cat</vt:lpstr>
      <vt:lpstr>Слайд 16</vt:lpstr>
      <vt:lpstr>Game bag plane hat plate lamp whale cap map cake skates cat bat </vt:lpstr>
      <vt:lpstr>МОУ ДОД  Дворец детского(юношеского) творчества г. Белоярский объединение «КОНТАКТ» 2010г.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Лора</dc:creator>
  <cp:lastModifiedBy>1</cp:lastModifiedBy>
  <cp:revision>47</cp:revision>
  <dcterms:created xsi:type="dcterms:W3CDTF">2010-02-15T08:13:44Z</dcterms:created>
  <dcterms:modified xsi:type="dcterms:W3CDTF">2011-10-11T05:34:41Z</dcterms:modified>
</cp:coreProperties>
</file>