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E6EA676-641C-45FC-8D83-5D4ED07ACFC4}" type="datetimeFigureOut">
              <a:rPr lang="ru-RU" smtClean="0"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A7C9B6-37FF-40BC-9029-10875CF87C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992888" cy="381642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/>
              <a:t>КОНКУРСНАЯ </a:t>
            </a:r>
            <a:r>
              <a:rPr lang="ru-RU" sz="4800" b="1" dirty="0" smtClean="0"/>
              <a:t>РАБОТА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3600" dirty="0" smtClean="0"/>
              <a:t>«</a:t>
            </a:r>
            <a:r>
              <a:rPr lang="ru-RU" sz="3600" dirty="0"/>
              <a:t>Совместная деятельность учителя и ученика по </a:t>
            </a:r>
            <a:r>
              <a:rPr lang="ru-RU" sz="3600" dirty="0" smtClean="0"/>
              <a:t>созданию </a:t>
            </a:r>
            <a:br>
              <a:rPr lang="ru-RU" sz="3600" dirty="0" smtClean="0"/>
            </a:br>
            <a:r>
              <a:rPr lang="ru-RU" sz="3600" dirty="0" smtClean="0"/>
              <a:t>школьного </a:t>
            </a:r>
            <a:r>
              <a:rPr lang="ru-RU" sz="3600" dirty="0"/>
              <a:t>банка цифровых методических материалов»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6400800" cy="841648"/>
          </a:xfrm>
        </p:spPr>
        <p:txBody>
          <a:bodyPr>
            <a:normAutofit/>
          </a:bodyPr>
          <a:lstStyle/>
          <a:p>
            <a:r>
              <a:rPr lang="ru-RU" sz="2800" dirty="0"/>
              <a:t>номинация: Общее образование</a:t>
            </a:r>
          </a:p>
          <a:p>
            <a:endParaRPr lang="ru-RU" sz="2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652120" y="4221088"/>
            <a:ext cx="3364095" cy="841648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/>
              <a:t>Баранова Т.В., 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8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Результаты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учеников, участвующих в создании цифровых учебных материалов:</a:t>
            </a:r>
          </a:p>
          <a:p>
            <a:pPr marL="0" lvl="0" indent="0">
              <a:buNone/>
            </a:pPr>
            <a:r>
              <a:rPr lang="ru-RU" dirty="0" smtClean="0"/>
              <a:t>     </a:t>
            </a:r>
            <a:r>
              <a:rPr lang="ru-RU" sz="2800" dirty="0" smtClean="0"/>
              <a:t>Повышается </a:t>
            </a:r>
            <a:r>
              <a:rPr lang="ru-RU" sz="2800" dirty="0"/>
              <a:t>интерес к изучению информатики</a:t>
            </a:r>
          </a:p>
          <a:p>
            <a:pPr marL="457200" lvl="1" indent="0">
              <a:buNone/>
            </a:pPr>
            <a:r>
              <a:rPr lang="ru-RU" dirty="0"/>
              <a:t>Улучшаются знания не только по информатике, но и по тому предмету, для которого готовится цифровой учебный материал</a:t>
            </a:r>
          </a:p>
          <a:p>
            <a:pPr marL="457200" lvl="1" indent="0">
              <a:buNone/>
            </a:pPr>
            <a:r>
              <a:rPr lang="ru-RU" dirty="0"/>
              <a:t>Повышение уровня самооценки за счет самореализации и успешного использования разработанных ими материалов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35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ea typeface="Calibri"/>
                <a:cs typeface="Times New Roman"/>
              </a:rPr>
              <a:t>Для учеников, использующих цифровые материалы в процессе обучения:</a:t>
            </a:r>
            <a:endParaRPr lang="ru-RU" sz="2400" dirty="0"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ea typeface="Calibri"/>
                <a:cs typeface="Times New Roman"/>
              </a:rPr>
              <a:t>Наглядность изучаемого материала</a:t>
            </a:r>
            <a:endParaRPr lang="ru-RU" sz="2000" dirty="0"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ea typeface="Calibri"/>
                <a:cs typeface="Times New Roman"/>
              </a:rPr>
              <a:t>Заинтересованность, вызванная фактом, что учебные материалы созданы их старшими товарищами</a:t>
            </a:r>
            <a:endParaRPr lang="ru-RU" sz="2000" dirty="0">
              <a:ea typeface="Calibri"/>
              <a:cs typeface="Times New Roman"/>
            </a:endParaRPr>
          </a:p>
          <a:p>
            <a:pPr marL="45720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ea typeface="Calibri"/>
                <a:cs typeface="Times New Roman"/>
              </a:rPr>
              <a:t>Стремление активно изучать информатику, с целью дальнейшего подобного сотрудничества с учителем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7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ea typeface="Calibri"/>
                <a:cs typeface="Times New Roman"/>
              </a:rPr>
              <a:t> Для школы:</a:t>
            </a:r>
            <a:endParaRPr lang="ru-RU" sz="24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effectLst/>
                <a:ea typeface="Calibri"/>
                <a:cs typeface="Times New Roman"/>
              </a:rPr>
              <a:t>	Накопление общего банка цифровых   	материалов, которые можно 	использовать в дальнейшие годы, а 	также в параллельных классах.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0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Актуальность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наглядных цифровых материалов делает урок красочнее, нагляднее и интереснее;</a:t>
            </a:r>
          </a:p>
          <a:p>
            <a:r>
              <a:rPr lang="ru-RU" dirty="0" smtClean="0"/>
              <a:t>На уроках </a:t>
            </a:r>
            <a:r>
              <a:rPr lang="ru-RU" dirty="0"/>
              <a:t>русского, иностранного или родных языков  </a:t>
            </a:r>
            <a:r>
              <a:rPr lang="ru-RU" dirty="0" smtClean="0"/>
              <a:t>удобны интерактивные тесты.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1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Проблема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в школе достаточно объемного общего банка цифровых методических материалов;</a:t>
            </a:r>
          </a:p>
          <a:p>
            <a:r>
              <a:rPr lang="ru-RU" dirty="0" smtClean="0"/>
              <a:t>Недостаток времени и опыта для создания интерактивных тестов и управляемых презентаций.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5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b="1" dirty="0"/>
              <a:t>Метод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3816424" cy="44644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Сотрудничество учителя и ученика по совместному созданию и накоплению общего школьного банка цифровых материалов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204864"/>
            <a:ext cx="4800000" cy="360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8105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Системный подход к решению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1737799"/>
            <a:ext cx="4690864" cy="3419393"/>
          </a:xfrm>
        </p:spPr>
        <p:txBody>
          <a:bodyPr/>
          <a:lstStyle/>
          <a:p>
            <a:pPr marL="0" lvl="0" indent="0">
              <a:buNone/>
            </a:pPr>
            <a:r>
              <a:rPr lang="ru-RU" sz="2800" dirty="0" smtClean="0"/>
              <a:t>1) Учитель-предметник  </a:t>
            </a:r>
            <a:r>
              <a:rPr lang="ru-RU" sz="2800" dirty="0"/>
              <a:t>обсуждает с учеником тему занятия, обеспечивает учебниками или иными методическими материалами;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575690"/>
            <a:ext cx="4320000" cy="32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4077072"/>
            <a:ext cx="3360000" cy="252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0637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Системный подход к решению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4690864" cy="31659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dirty="0" smtClean="0"/>
              <a:t>2) </a:t>
            </a:r>
            <a:r>
              <a:rPr lang="ru-RU" sz="2800" dirty="0"/>
              <a:t>Учитель информатики помогает в технических вопросах создания управляемой презентации или интерактивного теста;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611215"/>
            <a:ext cx="3792000" cy="284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4149080"/>
            <a:ext cx="2976000" cy="223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455215"/>
            <a:ext cx="2976000" cy="223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441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Системный подход к решению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5191"/>
            <a:ext cx="5328592" cy="31659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dirty="0" smtClean="0"/>
              <a:t>3) </a:t>
            </a:r>
            <a:r>
              <a:rPr lang="ru-RU" sz="2800" dirty="0"/>
              <a:t>Сам ученик создает презентацию, руководствуясь методическими материалами и техническими советами.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1731679"/>
            <a:ext cx="3780000" cy="2835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4149080"/>
            <a:ext cx="2976000" cy="223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4566679"/>
            <a:ext cx="2976000" cy="223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77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Системный подход к решению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40577"/>
            <a:ext cx="5050904" cy="323798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4) </a:t>
            </a:r>
            <a:r>
              <a:rPr lang="ru-RU" dirty="0"/>
              <a:t>Координировать данное сотрудничество учеников и учителей, а также накопление банка цифровых материалов может заместитель директора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по </a:t>
            </a:r>
            <a:r>
              <a:rPr lang="ru-RU" dirty="0"/>
              <a:t>информатизации.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3456562"/>
            <a:ext cx="3792000" cy="284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018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Результаты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5191"/>
            <a:ext cx="4690864" cy="230188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ru-RU" sz="2800" dirty="0" smtClean="0"/>
              <a:t>Активное использование цифровых материалов в учебном процессе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517063"/>
            <a:ext cx="4320000" cy="32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4556569"/>
            <a:ext cx="2976000" cy="223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082" y="3429525"/>
            <a:ext cx="2976000" cy="223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4619954"/>
            <a:ext cx="2976000" cy="223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3482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</TotalTime>
  <Words>261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КОНКУРСНАЯ РАБОТА «Совместная деятельность учителя и ученика по созданию  школьного банка цифровых методических материалов» </vt:lpstr>
      <vt:lpstr>Актуальность </vt:lpstr>
      <vt:lpstr>Проблема  </vt:lpstr>
      <vt:lpstr>Метод решения</vt:lpstr>
      <vt:lpstr>Системный подход к решению проблемы</vt:lpstr>
      <vt:lpstr>Системный подход к решению проблемы</vt:lpstr>
      <vt:lpstr>Системный подход к решению проблемы</vt:lpstr>
      <vt:lpstr>Системный подход к решению проблемы</vt:lpstr>
      <vt:lpstr>Результаты </vt:lpstr>
      <vt:lpstr>Результаты </vt:lpstr>
      <vt:lpstr>Результаты </vt:lpstr>
      <vt:lpstr>Результаты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РАБОТА «Совместная деятельность учителя и ученика по  созданию школьного банка цифровых методических материалов»</dc:title>
  <dc:creator>Учитель</dc:creator>
  <cp:lastModifiedBy>Учитель</cp:lastModifiedBy>
  <cp:revision>5</cp:revision>
  <dcterms:created xsi:type="dcterms:W3CDTF">2012-05-07T05:07:37Z</dcterms:created>
  <dcterms:modified xsi:type="dcterms:W3CDTF">2012-05-07T08:45:25Z</dcterms:modified>
</cp:coreProperties>
</file>