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84" r:id="rId4"/>
    <p:sldId id="283" r:id="rId5"/>
    <p:sldId id="286" r:id="rId6"/>
    <p:sldId id="285" r:id="rId7"/>
    <p:sldId id="27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CC33"/>
    <a:srgbClr val="FF3300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E3AF4-D256-4EC5-893C-AA3B1C1ADC9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32F0E-6DEA-431F-B032-E3806199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12000">
              <a:schemeClr val="bg1"/>
            </a:gs>
            <a:gs pos="30000">
              <a:srgbClr val="C7AC4C"/>
            </a:gs>
            <a:gs pos="45000">
              <a:schemeClr val="bg1"/>
            </a:gs>
            <a:gs pos="100000">
              <a:srgbClr val="E6DCAC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571744"/>
            <a:ext cx="8029604" cy="1470025"/>
          </a:xfrm>
        </p:spPr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деление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428728" y="428604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МОУ «Гимназия №22 г.Белгорода»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5143512"/>
            <a:ext cx="3890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Зуева Т.М., </a:t>
            </a:r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Лузан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 .Ю.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4" presetClass="exit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57158" y="780926"/>
            <a:ext cx="821537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Повторение.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Применение знаний.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а)Учебник. №1135(а, б, в, г,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е),                      №1136(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е, ж,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з-по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желанию.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б)Работа в группах (задание в конверте с зеленым прямоугольником).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Самостоятельная работа (задание в конверте с желтым прямоугольником).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Домашнее задание.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Итог урока.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643306" y="1000109"/>
          <a:ext cx="2286016" cy="4143403"/>
        </p:xfrm>
        <a:graphic>
          <a:graphicData uri="http://schemas.openxmlformats.org/drawingml/2006/table">
            <a:tbl>
              <a:tblPr/>
              <a:tblGrid>
                <a:gridCol w="2286016"/>
              </a:tblGrid>
              <a:tr h="50617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60:(-5)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179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-120:(-12)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17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-6,3:3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17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-1:(-0,5)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17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-15,32:0</a:t>
                      </a:r>
                      <a:endParaRPr lang="ru-RU" sz="24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175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9:(-3)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2349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0:(-12,3)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488" y="1428736"/>
          <a:ext cx="3500462" cy="3000396"/>
        </p:xfrm>
        <a:graphic>
          <a:graphicData uri="http://schemas.openxmlformats.org/drawingml/2006/table">
            <a:tbl>
              <a:tblPr/>
              <a:tblGrid>
                <a:gridCol w="3500462"/>
              </a:tblGrid>
              <a:tr h="750099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-5,67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099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099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b="1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456</a:t>
                      </a:r>
                      <a:endParaRPr lang="ru-RU" sz="3200" b="1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099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-90,378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1000108"/>
          <a:ext cx="8072493" cy="5214976"/>
        </p:xfrm>
        <a:graphic>
          <a:graphicData uri="http://schemas.openxmlformats.org/drawingml/2006/table">
            <a:tbl>
              <a:tblPr/>
              <a:tblGrid>
                <a:gridCol w="8072493"/>
              </a:tblGrid>
              <a:tr h="1303744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Закончите фразу: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-при умножении чисел с разными знаками…………….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744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Закончите фразу:</a:t>
                      </a:r>
                      <a:endParaRPr lang="ru-RU" sz="1800" b="1" i="1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-при умножении отрицательных чисел…………..</a:t>
                      </a:r>
                      <a:endParaRPr lang="ru-RU" sz="1800" b="1" i="1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744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Закончите фразу: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-при сложении чисел с разными знаками……….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3744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Закончите фразу: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-при сложении отрицательных чисел……………..</a:t>
                      </a:r>
                      <a:endParaRPr lang="ru-RU" sz="1800" b="1" i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280165" y="1880271"/>
            <a:ext cx="7012241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получил оценку «5»?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получил оценку «4»?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получил оценку «3»?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не справился с работой?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2071702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задание:  п.35,36, 33-правила.  № 1156 (2 столбик), № 1158 (б).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199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деление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Отношения  и  «золотое сечение»</dc:title>
  <cp:lastModifiedBy>Zuevy</cp:lastModifiedBy>
  <cp:revision>97</cp:revision>
  <dcterms:modified xsi:type="dcterms:W3CDTF">2011-12-08T17:08:45Z</dcterms:modified>
</cp:coreProperties>
</file>