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210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78A1A5-1CB7-478A-AB38-AC5DD35A5737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F1ECD1-5C67-4340-AA9C-492D27138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теме: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«Знакомство с графическим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учебным исполнителем РОБОТ»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9144000" cy="11997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«Средняя общеобразовательная школа № 25»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3786190"/>
            <a:ext cx="4572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Автор-составитель: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Макарова Е.Л.,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Исполнитель Робот - окно программ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Простые команды Робота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Робота тоже есть система команд.  Рассмотрим простые команды Робота. 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их 5: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вниз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влево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вправо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закрасить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выполнения команд: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вверх — переместить Робота на одну клетку вверх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вниз — переместить Робота на одну клетку вниз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влево — переместить Робота на одну клетку влево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вправо — переместить Робота на одну клетку вправо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закрасить —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закрасить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текущую клетку (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клетку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которой находится Робот).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772816"/>
            <a:ext cx="9360024" cy="35864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Эти команды можно писать с клавиатуры, а можно использовать горячие клавиши (нажав их команды будут вставляться автоматически):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вверх —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(стрелка вверх)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вниз —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Down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(стрелка вниз)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влево —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(стрелка влево)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вправо —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(стрелка вправо)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закрасить —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Escape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(пробел)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тартовая обстановка Робо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795520" cy="356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ервая программа для Робот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92896"/>
            <a:ext cx="5184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056747"/>
            <a:ext cx="34208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Стартовая обстановка Робота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745221" y="352981"/>
            <a:ext cx="274113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</a:t>
            </a:r>
          </a:p>
          <a:p>
            <a:pPr marL="0" marR="0" lvl="0" indent="193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</a:t>
            </a:r>
          </a:p>
          <a:p>
            <a:pPr marL="0" marR="0" lvl="0" indent="1936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Робота</a:t>
            </a:r>
            <a:endParaRPr kumimoji="0" lang="ru-RU" sz="36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987824" y="-125818"/>
            <a:ext cx="3618627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36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 Робот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Квадрат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3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езультат работы программ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53244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54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по теме: «Знакомство с графическим  учебным исполнителем РОБОТ»</vt:lpstr>
      <vt:lpstr>Слайд 2</vt:lpstr>
      <vt:lpstr>Простые команды Робота У Робота тоже есть система команд.  Рассмотрим простые команды Робота.  Всего их 5: вверх вниз влево вправо закрасить</vt:lpstr>
      <vt:lpstr> Результат выполнения команд:  вверх — переместить Робота на одну клетку вверх вниз — переместить Робота на одну клетку вниз влево — переместить Робота на одну клетку влево вправо — переместить Робота на одну клетку вправо закрасить — закрасить текущую клетку (клетку в которой находится Робот). </vt:lpstr>
      <vt:lpstr>Эти команды можно писать с клавиатуры, а можно использовать горячие клавиши (нажав их команды будут вставляться автоматически): вверх — Escape, Up (стрелка вверх) вниз — Escape, Down (стрелка вниз) влево — Escape, Left (стрелка влево) вправо — Escape, Right (стрелка вправо) закрасить — Escape, Space (пробел)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 учебный исполнитель РОБОТ</dc:title>
  <dc:creator>Елена</dc:creator>
  <cp:lastModifiedBy>Elena</cp:lastModifiedBy>
  <cp:revision>13</cp:revision>
  <dcterms:created xsi:type="dcterms:W3CDTF">2014-02-14T15:02:01Z</dcterms:created>
  <dcterms:modified xsi:type="dcterms:W3CDTF">2014-02-28T15:40:23Z</dcterms:modified>
</cp:coreProperties>
</file>