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Default Extension="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62" r:id="rId4"/>
    <p:sldId id="259" r:id="rId5"/>
    <p:sldId id="260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55" d="100"/>
          <a:sy n="55" d="100"/>
        </p:scale>
        <p:origin x="-9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Value" ax:value="Бобров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30.01.2012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5.xml"/><Relationship Id="rId7" Type="http://schemas.openxmlformats.org/officeDocument/2006/relationships/image" Target="../media/image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.xml"/><Relationship Id="rId10" Type="http://schemas.openxmlformats.org/officeDocument/2006/relationships/image" Target="../media/image7.png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2843808" y="3212976"/>
            <a:ext cx="3952528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Демонстрация</a:t>
            </a:r>
            <a:endParaRPr lang="ru-RU" dirty="0"/>
          </a:p>
        </p:txBody>
      </p:sp>
    </p:spTree>
    <p:custDataLst>
      <p:tags r:id="rId2"/>
    </p:custDataLst>
    <p:controls>
      <p:control spid="1097" name="TextBox1" r:id="rId3" imgW="2949120" imgH="2894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классу млекопитающих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относятся 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Крокодил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Дельфин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Летучая мышь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Человек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7355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>
            <p:custDataLst>
              <p:tags r:id="rId2"/>
            </p:custDataLst>
          </p:nvPr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>
            <p:custDataLst>
              <p:tags r:id="rId3"/>
            </p:custDataLst>
          </p:nvPr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>
            <p:custDataLst>
              <p:tags r:id="rId4"/>
            </p:custDataLst>
          </p:nvPr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>
            <p:custDataLst>
              <p:tags r:id="rId5"/>
            </p:custDataLst>
          </p:nvPr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>
            <p:custDataLst>
              <p:tags r:id="rId6"/>
            </p:custDataLst>
          </p:nvPr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Наибольшая планета солнечной системы</a:t>
            </a:r>
            <a:endParaRPr lang="ru-RU" dirty="0"/>
          </a:p>
        </p:txBody>
      </p:sp>
      <p:sp>
        <p:nvSpPr>
          <p:cNvPr id="44" name="Объект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Сатурн</a:t>
            </a:r>
            <a:endParaRPr lang="ru-RU" dirty="0"/>
          </a:p>
        </p:txBody>
      </p:sp>
      <p:sp>
        <p:nvSpPr>
          <p:cNvPr id="45" name="Объект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Плутон</a:t>
            </a:r>
            <a:endParaRPr lang="ru-RU" dirty="0"/>
          </a:p>
        </p:txBody>
      </p:sp>
      <p:sp>
        <p:nvSpPr>
          <p:cNvPr id="46" name="Объект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Юпитер</a:t>
            </a:r>
            <a:endParaRPr lang="ru-RU" dirty="0"/>
          </a:p>
        </p:txBody>
      </p:sp>
      <p:sp>
        <p:nvSpPr>
          <p:cNvPr id="47" name="Объект 46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Марс</a:t>
            </a:r>
            <a:endParaRPr lang="ru-RU" dirty="0"/>
          </a:p>
        </p:txBody>
      </p:sp>
      <p:sp>
        <p:nvSpPr>
          <p:cNvPr id="48" name="Объект 47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Нептун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9150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Поэты серебряного века</a:t>
            </a:r>
            <a:endParaRPr lang="ru-RU" dirty="0"/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Тютчев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Хлебников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Волошин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Блок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6832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058144" y="332656"/>
            <a:ext cx="7368306" cy="1368152"/>
          </a:xfrm>
        </p:spPr>
        <p:txBody>
          <a:bodyPr/>
          <a:lstStyle/>
          <a:p>
            <a:r>
              <a:rPr lang="ru-RU" dirty="0" smtClean="0"/>
              <a:t>Собрание книг входящих в Библию</a:t>
            </a:r>
            <a:endParaRPr lang="ru-RU" dirty="0"/>
          </a:p>
        </p:txBody>
      </p:sp>
    </p:spTree>
    <p:custDataLst>
      <p:tags r:id="rId2"/>
    </p:custDataLst>
    <p:controls>
      <p:control spid="2056" name="KAN_1" r:id="rId3" imgW="3871080" imgH="289440"/>
    </p:controls>
    <p:extLst>
      <p:ext uri="{BB962C8B-B14F-4D97-AF65-F5344CB8AC3E}">
        <p14:creationId xmlns:p14="http://schemas.microsoft.com/office/powerpoint/2010/main" xmlns="" val="1829419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592634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267498" y="476672"/>
            <a:ext cx="7704856" cy="864097"/>
          </a:xfrm>
        </p:spPr>
        <p:txBody>
          <a:bodyPr/>
          <a:lstStyle/>
          <a:p>
            <a:r>
              <a:rPr lang="ru-RU" dirty="0" smtClean="0"/>
              <a:t>Чему равна скорость света ( км</a:t>
            </a:r>
            <a:r>
              <a:rPr lang="en-US" dirty="0" smtClean="0"/>
              <a:t>/</a:t>
            </a:r>
            <a:r>
              <a:rPr lang="ru-RU" dirty="0" smtClean="0"/>
              <a:t>сек)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1974" y="1988840"/>
            <a:ext cx="4780327" cy="3435860"/>
          </a:xfrm>
          <a:prstGeom prst="rect">
            <a:avLst/>
          </a:prstGeom>
        </p:spPr>
      </p:pic>
    </p:spTree>
    <p:custDataLst>
      <p:tags r:id="rId2"/>
    </p:custDataLst>
    <p:controls>
      <p:control spid="3080" name="KAN_1" r:id="rId3" imgW="3871080" imgH="289440"/>
    </p:controls>
    <p:extLst>
      <p:ext uri="{BB962C8B-B14F-4D97-AF65-F5344CB8AC3E}">
        <p14:creationId xmlns:p14="http://schemas.microsoft.com/office/powerpoint/2010/main" xmlns="" val="81029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dirty="0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 dirty="0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20" y="2139950"/>
              <a:ext cx="179071" cy="184151"/>
            </a:xfrm>
            <a:custGeom>
              <a:avLst/>
              <a:gdLst/>
              <a:ahLst/>
              <a:cxnLst/>
              <a:rect l="0" t="0" r="0" b="0"/>
              <a:pathLst>
                <a:path w="179071" h="184151">
                  <a:moveTo>
                    <a:pt x="0" y="38100"/>
                  </a:moveTo>
                  <a:lnTo>
                    <a:pt x="81280" y="101600"/>
                  </a:lnTo>
                  <a:lnTo>
                    <a:pt x="179070" y="0"/>
                  </a:lnTo>
                  <a:lnTo>
                    <a:pt x="179070" y="82550"/>
                  </a:lnTo>
                  <a:lnTo>
                    <a:pt x="81280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chemeClr val="accent1">
                      <a:shade val="95000"/>
                      <a:satMod val="105000"/>
                    </a:schemeClr>
                  </a:solidFill>
                  <a:prstDash val="solid"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каком слове допущена ошибка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9" name="Объект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Циркуль</a:t>
            </a:r>
            <a:endParaRPr lang="ru-RU" dirty="0"/>
          </a:p>
        </p:txBody>
      </p:sp>
      <p:sp>
        <p:nvSpPr>
          <p:cNvPr id="40" name="Объект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Цыган</a:t>
            </a:r>
            <a:endParaRPr lang="ru-RU" dirty="0"/>
          </a:p>
        </p:txBody>
      </p:sp>
      <p:sp>
        <p:nvSpPr>
          <p:cNvPr id="41" name="Объект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Ципленок</a:t>
            </a:r>
            <a:endParaRPr lang="ru-RU" dirty="0"/>
          </a:p>
        </p:txBody>
      </p:sp>
      <p:sp>
        <p:nvSpPr>
          <p:cNvPr id="42" name="Объект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Милиция</a:t>
            </a:r>
            <a:endParaRPr lang="ru-RU" dirty="0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4360" y="2078847"/>
            <a:ext cx="585341" cy="162066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9431" y="3679825"/>
            <a:ext cx="833353" cy="164670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4627" y="4094917"/>
            <a:ext cx="569665" cy="81652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2712" y="2667907"/>
            <a:ext cx="1023096" cy="8769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06493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7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80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1"/>
          <p:cNvSpPr/>
          <p:nvPr/>
        </p:nvSpPr>
        <p:spPr>
          <a:xfrm>
            <a:off x="1979712" y="2286000"/>
            <a:ext cx="2592288" cy="533400"/>
          </a:xfrm>
          <a:prstGeom prst="rect">
            <a:avLst/>
          </a:prstGeom>
          <a:solidFill>
            <a:srgbClr val="92D050">
              <a:alpha val="50000"/>
            </a:srgbClr>
          </a:solidFill>
          <a:ln w="3175"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/>
              </a:rPr>
              <a:t>Правильно</a:t>
            </a:r>
            <a:endParaRPr lang="ru-RU" sz="2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2"/>
          <p:cNvSpPr/>
          <p:nvPr/>
        </p:nvSpPr>
        <p:spPr>
          <a:xfrm>
            <a:off x="5156200" y="2286000"/>
            <a:ext cx="2512144" cy="533400"/>
          </a:xfrm>
          <a:prstGeom prst="rect">
            <a:avLst/>
          </a:prstGeom>
          <a:solidFill>
            <a:srgbClr val="FF0000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/>
              </a:rPr>
              <a:t>Ошибка</a:t>
            </a:r>
            <a:endParaRPr lang="ru-RU" sz="2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Переместите картинки в соответствующий блок 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172669" y="566124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милицыя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98900" y="5661248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цыган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130053" y="5661248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ципленок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735290" y="5661248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цыркуль</a:t>
            </a:r>
            <a:endParaRPr lang="ru-RU" dirty="0"/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3898900" y="4445000"/>
            <a:ext cx="673100" cy="1000224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/>
              </a:rPr>
              <a:t>2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5372100" y="4445000"/>
            <a:ext cx="712068" cy="1000224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800" smtClean="0">
                <a:solidFill>
                  <a:schemeClr val="tx1"/>
                </a:solidFill>
                <a:latin typeface="Arial"/>
              </a:rPr>
              <a:t>3</a:t>
            </a:r>
            <a:endParaRPr lang="ru-RU" sz="8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2425700" y="4445000"/>
            <a:ext cx="634132" cy="1000224"/>
          </a:xfrm>
          <a:prstGeom prst="rect">
            <a:avLst/>
          </a:prstGeom>
          <a:blipFill dpi="0" rotWithShape="1"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/>
              </a:rPr>
              <a:t>1</a:t>
            </a:r>
            <a:endParaRPr lang="ru-RU" sz="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KAN 4">
            <a:hlinkClick r:id="" action="ppaction://macro?name=MovePos"/>
          </p:cNvPr>
          <p:cNvSpPr/>
          <p:nvPr>
            <p:custDataLst>
              <p:tags r:id="rId5"/>
            </p:custDataLst>
          </p:nvPr>
        </p:nvSpPr>
        <p:spPr>
          <a:xfrm>
            <a:off x="6845300" y="4445000"/>
            <a:ext cx="711200" cy="1000224"/>
          </a:xfrm>
          <a:prstGeom prst="rect">
            <a:avLst/>
          </a:pr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800" smtClean="0">
                <a:solidFill>
                  <a:schemeClr val="tx1"/>
                </a:solidFill>
                <a:latin typeface="Arial"/>
              </a:rPr>
              <a:t>4</a:t>
            </a:r>
            <a:endParaRPr lang="ru-RU" sz="80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1311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C" val="True"/>
  <p:tag name="TFT" val="True"/>
  <p:tag name="TTIM" val="3"/>
  <p:tag name="TFM" val="True"/>
  <p:tag name="TK" val="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Ветхий Завет"/>
  <p:tag name="V2" val="Новый завет"/>
  <p:tag name="V3" val="Ветхий завет"/>
  <p:tag name="V4" val="Новый Завет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300000"/>
  <p:tag name="V2" val=""/>
  <p:tag name="V3" val=""/>
  <p:tag name="V4" val="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2"/>
  <p:tag name="V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07"/>
  <p:tag name="Y" val="350"/>
  <p:tag name="V" val="1"/>
  <p:tag name="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23"/>
  <p:tag name="Y" val="350"/>
  <p:tag name="V" val="2"/>
  <p:tag name="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191"/>
  <p:tag name="Y" val="350"/>
  <p:tag name="V" val="2"/>
  <p:tag name="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539"/>
  <p:tag name="Y" val="350"/>
  <p:tag name="V" val="2"/>
  <p:tag name="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5"/>
  <p:tag name="Y" val="160"/>
  <p:tag name="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5"/>
  <p:tag name="Y" val="210"/>
  <p:tag name="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5"/>
  <p:tag name="Y" val="260"/>
  <p:tag name="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5"/>
  <p:tag name="Y" val="310"/>
  <p:tag name="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  <p:tag name="X" val="35"/>
  <p:tag name="Y" val="360"/>
  <p:tag name="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1354</TotalTime>
  <Words>214</Words>
  <Application>Microsoft Office PowerPoint</Application>
  <PresentationFormat>Экран (4:3)</PresentationFormat>
  <Paragraphs>109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Сумерки</vt:lpstr>
      <vt:lpstr>Слайд 1</vt:lpstr>
      <vt:lpstr>К классу млекопитающих относятся </vt:lpstr>
      <vt:lpstr>Наибольшая планета солнечной системы</vt:lpstr>
      <vt:lpstr>Поэты серебряного века</vt:lpstr>
      <vt:lpstr>Слайд 5</vt:lpstr>
      <vt:lpstr>Слайд 6</vt:lpstr>
      <vt:lpstr>В каком слове допущена ошибка?</vt:lpstr>
      <vt:lpstr>Переместите картинки в соответствующий блок </vt:lpstr>
      <vt:lpstr>Слайд 9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Admin</cp:lastModifiedBy>
  <cp:revision>178</cp:revision>
  <dcterms:created xsi:type="dcterms:W3CDTF">2011-08-18T05:12:14Z</dcterms:created>
  <dcterms:modified xsi:type="dcterms:W3CDTF">2013-12-15T07:54:47Z</dcterms:modified>
</cp:coreProperties>
</file>