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9FA2C1-DB91-440A-8F03-D39A9E846B69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E8695F-C851-4C58-A802-9454FAEE6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>Площади параллелограмма, треугольника, трапеции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Подготовка к ГИА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задач. </a:t>
            </a:r>
            <a:r>
              <a:rPr lang="ru-RU" smtClean="0"/>
              <a:t>2 часть.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остроугольном треугольнике АВС проведены высоты  СЕ и А</a:t>
            </a:r>
            <a:r>
              <a:rPr lang="en-US" dirty="0" smtClean="0"/>
              <a:t>D</a:t>
            </a:r>
            <a:r>
              <a:rPr lang="ru-RU" dirty="0" smtClean="0"/>
              <a:t>. Докажите подобие треугольников АВ</a:t>
            </a:r>
            <a:r>
              <a:rPr lang="en-US" dirty="0" smtClean="0"/>
              <a:t>D</a:t>
            </a:r>
            <a:r>
              <a:rPr lang="ru-RU" dirty="0" smtClean="0"/>
              <a:t> и СВЕ.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357554" y="2571744"/>
            <a:ext cx="1872208" cy="1872208"/>
          </a:xfrm>
          <a:prstGeom prst="triangle">
            <a:avLst>
              <a:gd name="adj" fmla="val 44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00364" y="435769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21431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421481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14744" y="3643314"/>
            <a:ext cx="1490464" cy="77038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6116" y="32861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4" idx="5"/>
          </p:cNvCxnSpPr>
          <p:nvPr/>
        </p:nvCxnSpPr>
        <p:spPr>
          <a:xfrm flipV="1">
            <a:off x="3429562" y="3507848"/>
            <a:ext cx="1282909" cy="93610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4876" y="314324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Повторить углы, связанные с окружностью.</a:t>
            </a:r>
          </a:p>
          <a:p>
            <a:r>
              <a:rPr lang="ru-RU" sz="3200" dirty="0" smtClean="0"/>
              <a:t>Повторить углы, образованные параллельными прямыми.</a:t>
            </a:r>
          </a:p>
          <a:p>
            <a:r>
              <a:rPr lang="ru-RU" sz="3200" dirty="0" smtClean="0"/>
              <a:t>Сделать опорный блок по данному вопросу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 равнобедренном треугольнике АВС высота ВН=12см, а основание АС в 3 раза больше высоты ВН. Найдите площадь треугольника АВС.</a:t>
            </a:r>
          </a:p>
          <a:p>
            <a:r>
              <a:rPr lang="ru-RU" sz="3200" dirty="0" smtClean="0"/>
              <a:t>В параллелограмме </a:t>
            </a:r>
            <a:r>
              <a:rPr lang="en-US" sz="3200" dirty="0" smtClean="0"/>
              <a:t>ABCD</a:t>
            </a:r>
            <a:r>
              <a:rPr lang="ru-RU" sz="3200" dirty="0" smtClean="0"/>
              <a:t> высоты равны 10 и 5 см, площадь параллелограмма равна 60 кв.см. Найдите стороны параллелограмма.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Расскажите, что вы знаете о параллелограмме; как найти площадь параллелограмма.</a:t>
            </a:r>
          </a:p>
          <a:p>
            <a:r>
              <a:rPr lang="ru-RU" sz="3200" dirty="0" smtClean="0"/>
              <a:t>Какие формулы используются для нахождения площади треугольника?</a:t>
            </a:r>
          </a:p>
          <a:p>
            <a:r>
              <a:rPr lang="ru-RU" sz="3200" dirty="0" smtClean="0"/>
              <a:t>Как найти площадь трапеции? Что такое средняя линия трапеции и чему она равна?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площадей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S=1/2 (a*b)</a:t>
            </a:r>
          </a:p>
          <a:p>
            <a:r>
              <a:rPr lang="en-US" sz="3200" dirty="0" smtClean="0"/>
              <a:t>S=1/2(</a:t>
            </a:r>
            <a:r>
              <a:rPr lang="en-US" sz="3200" dirty="0" err="1" smtClean="0"/>
              <a:t>a+b</a:t>
            </a:r>
            <a:r>
              <a:rPr lang="en-US" sz="3200" dirty="0" smtClean="0"/>
              <a:t>)*h</a:t>
            </a:r>
          </a:p>
          <a:p>
            <a:r>
              <a:rPr lang="en-US" sz="3200" dirty="0" smtClean="0"/>
              <a:t>S=a*h</a:t>
            </a:r>
          </a:p>
          <a:p>
            <a:r>
              <a:rPr lang="en-US" sz="3200" dirty="0" smtClean="0"/>
              <a:t>S=1/2a*b*</a:t>
            </a:r>
            <a:r>
              <a:rPr lang="en-US" sz="3200" dirty="0" err="1" smtClean="0"/>
              <a:t>sinA</a:t>
            </a:r>
            <a:endParaRPr lang="ru-RU" sz="3200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714348" y="2071678"/>
            <a:ext cx="1216152" cy="914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928662" y="3357562"/>
            <a:ext cx="914400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3000364" y="2214554"/>
            <a:ext cx="1296144" cy="108012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714612" y="3571876"/>
            <a:ext cx="1296144" cy="9361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32240" y="98072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68344" y="162880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83671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242088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96336" y="292494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98072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задач на готовых чертежах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242109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857232"/>
            <a:ext cx="3096343" cy="168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500306"/>
            <a:ext cx="2020774" cy="204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714620"/>
            <a:ext cx="2122487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задач. Параллелограмм.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Стороны параллелограмма равны 6 и 10 см, а высота, проведенная к большей из них, равна 5 см. Найдите высоту, проведенную к другой стороне.</a:t>
            </a:r>
          </a:p>
          <a:p>
            <a:r>
              <a:rPr lang="ru-RU" dirty="0" smtClean="0"/>
              <a:t>В параллелограмме две стороны равны 6 и 8 см, а один из углов равен 150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157192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/>
                <a:cs typeface="Calibri"/>
              </a:rPr>
              <a:t>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3286124"/>
            <a:ext cx="7061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Найдите площадь параллелограмма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задач. Треугольник.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 треугольнике АВС угол С=45</a:t>
            </a:r>
            <a:r>
              <a:rPr lang="ru-RU" sz="3200" dirty="0" smtClean="0">
                <a:latin typeface="Calibri"/>
                <a:cs typeface="Calibri"/>
              </a:rPr>
              <a:t>⁰, АВ=10 см, а высота </a:t>
            </a:r>
            <a:r>
              <a:rPr lang="en-US" sz="3200" dirty="0" smtClean="0">
                <a:latin typeface="Calibri"/>
                <a:cs typeface="Calibri"/>
              </a:rPr>
              <a:t>AD</a:t>
            </a:r>
            <a:r>
              <a:rPr lang="ru-RU" sz="3200" dirty="0" smtClean="0">
                <a:latin typeface="Calibri"/>
                <a:cs typeface="Calibri"/>
              </a:rPr>
              <a:t> делит сторону ВС на отрезки </a:t>
            </a:r>
            <a:r>
              <a:rPr lang="en-US" sz="3200" dirty="0" smtClean="0">
                <a:latin typeface="Calibri"/>
                <a:cs typeface="Calibri"/>
              </a:rPr>
              <a:t>CD=8c</a:t>
            </a:r>
            <a:r>
              <a:rPr lang="ru-RU" sz="3200" dirty="0" smtClean="0">
                <a:latin typeface="Calibri"/>
                <a:cs typeface="Calibri"/>
              </a:rPr>
              <a:t>м</a:t>
            </a:r>
            <a:r>
              <a:rPr lang="en-US" sz="3200" dirty="0" smtClean="0">
                <a:latin typeface="Calibri"/>
                <a:cs typeface="Calibri"/>
              </a:rPr>
              <a:t>, DB=6</a:t>
            </a:r>
            <a:r>
              <a:rPr lang="ru-RU" sz="3200" dirty="0" smtClean="0">
                <a:latin typeface="Calibri"/>
                <a:cs typeface="Calibri"/>
              </a:rPr>
              <a:t>см. Найдите площадь треугольника и высоту, проведенную к стороне АВ.</a:t>
            </a:r>
          </a:p>
          <a:p>
            <a:r>
              <a:rPr lang="ru-RU" sz="3200" dirty="0" smtClean="0">
                <a:latin typeface="Calibri"/>
                <a:cs typeface="Calibri"/>
              </a:rPr>
              <a:t>Дан треугольник АВС. На стороне АС отмечена точка К так, что АК=6см, КС=9см. Найдите площади треугольников АВК и СВК, если АВ=13см, ВС=14см.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задач.</a:t>
            </a:r>
            <a:br>
              <a:rPr lang="ru-RU" dirty="0" smtClean="0"/>
            </a:br>
            <a:r>
              <a:rPr lang="ru-RU" dirty="0" smtClean="0"/>
              <a:t> Трапеция.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Высота, проведенная из вершины тупого угла прямоугольной трапеции, составляет с боковой стороной угол 45</a:t>
            </a:r>
            <a:r>
              <a:rPr lang="ru-RU" dirty="0" smtClean="0">
                <a:latin typeface="Calibri"/>
                <a:cs typeface="Calibri"/>
              </a:rPr>
              <a:t>⁰. Основания трапеции равны 8 и 4 см. Найдите площадь трапеции.</a:t>
            </a:r>
          </a:p>
          <a:p>
            <a:r>
              <a:rPr lang="ru-RU" dirty="0" smtClean="0">
                <a:latin typeface="Calibri"/>
                <a:cs typeface="Calibri"/>
              </a:rPr>
              <a:t>Основания равнобедренной трапеции12 см и 16 см, а ее диагонали взаимно перпендикулярны. Найдите площадь трапеции.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задач. 2 часть.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параллелограмме </a:t>
            </a:r>
            <a:r>
              <a:rPr lang="en-US" sz="3200" dirty="0" smtClean="0"/>
              <a:t>ABCD</a:t>
            </a:r>
            <a:r>
              <a:rPr lang="ru-RU" sz="3200" dirty="0" smtClean="0"/>
              <a:t> проведены высоты ВЕ и В</a:t>
            </a:r>
            <a:r>
              <a:rPr lang="en-US" sz="3200" dirty="0" smtClean="0"/>
              <a:t>F</a:t>
            </a:r>
            <a:r>
              <a:rPr lang="ru-RU" sz="3200" dirty="0" smtClean="0"/>
              <a:t>. Докажите, что треугольники АВЕ и СВ</a:t>
            </a:r>
            <a:r>
              <a:rPr lang="en-US" sz="3200" dirty="0" smtClean="0"/>
              <a:t>F</a:t>
            </a:r>
            <a:r>
              <a:rPr lang="ru-RU" sz="3200" dirty="0" smtClean="0"/>
              <a:t> подобны.</a:t>
            </a:r>
            <a:endParaRPr lang="ru-RU" sz="32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2411760" y="4221088"/>
            <a:ext cx="3168352" cy="172819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43808" y="4221088"/>
            <a:ext cx="0" cy="172819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79712" y="587727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39330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38610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20072" y="580526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43808" y="4221088"/>
            <a:ext cx="2592288" cy="64807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99792" y="59492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8104" y="465313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задач. 2 часть.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Окружность проходит через вершины А и С треугольника АВС и пересекает его стороны АВ и ВС  в точках К и Е соответственно. Отрезки АЕ и СК перпендикулярны. Найдите угол КСВ, если угол АСВ равен 20</a:t>
            </a:r>
            <a:r>
              <a:rPr lang="ru-RU" dirty="0" smtClean="0">
                <a:latin typeface="Calibri"/>
                <a:cs typeface="Calibri"/>
              </a:rPr>
              <a:t>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</TotalTime>
  <Words>417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Площади параллелограмма, треугольника, трапеции.</vt:lpstr>
      <vt:lpstr>Устная работа</vt:lpstr>
      <vt:lpstr>Формулы площадей</vt:lpstr>
      <vt:lpstr>Решение задач на готовых чертежах</vt:lpstr>
      <vt:lpstr>Решение задач. Параллелограмм.</vt:lpstr>
      <vt:lpstr>Решение задач. Треугольник.</vt:lpstr>
      <vt:lpstr>Решение задач.  Трапеция.</vt:lpstr>
      <vt:lpstr>Решение задач. 2 часть.</vt:lpstr>
      <vt:lpstr>Решение задач. 2 часть.</vt:lpstr>
      <vt:lpstr>Решение задач. 2 часть.</vt:lpstr>
      <vt:lpstr>Домашнее задание</vt:lpstr>
      <vt:lpstr>Задачи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Площади параллелограмма, треугольника, трапеции.</dc:title>
  <dc:creator>Ирина</dc:creator>
  <cp:lastModifiedBy>тарасова</cp:lastModifiedBy>
  <cp:revision>14</cp:revision>
  <dcterms:created xsi:type="dcterms:W3CDTF">2013-04-03T14:01:22Z</dcterms:created>
  <dcterms:modified xsi:type="dcterms:W3CDTF">2013-04-05T07:05:39Z</dcterms:modified>
</cp:coreProperties>
</file>