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992D37-9F8E-4489-9235-70293DD64016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4CE5B4-C293-4BA8-B086-E0F8389C78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5A5BD-F061-401A-8BC8-70DD5B6C03D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954D82-955E-4DBE-BF8A-2F6BBDFBE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8AC4F119-7649-497C-8FC6-A933519F20E0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CF88382-79F7-4A4B-9050-B62D9ADF99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CA8C64-8D1B-4D0D-99E3-A0329BCEE2A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E70F13-2326-4A94-AF5B-1309FE9282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36C1F07-956F-4476-B865-298265D2BB7C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35588587-A372-4F65-A347-04FC8A28CD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3EC07D-FAA5-45AD-8700-1C6F2F8F74FD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4B2714-18D7-4768-AE04-A076EAD590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4B2417-B1C2-4DD9-866D-D8F9F4D59DC7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AC302E-EB41-4ABF-BB10-5FD1A4B02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900461-A7EA-49AA-865B-AC59CFB443FA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68E776-C653-4C5B-8B80-76CC2F9BF5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F994257-AA7F-41EF-9557-62326DDCB4CA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FFF6C0-3A92-4125-B9FD-D5E9EDB5CF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098148-6D65-438F-81CA-0539DFD6AD80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16E358-257F-43D4-9B4A-B1703A6081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0E27A8-54AB-49B1-AE3F-4ADC93342E5F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E6D7A4-9591-458F-A564-70D901174C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6A7C0DC-EED1-47FB-84CF-4B0ED1ACE7E0}" type="datetimeFigureOut">
              <a:rPr lang="ru-RU" smtClean="0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3B49CCC-EB9E-4C59-AD42-7E5F3F3E63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Весёлый 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тест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dirty="0" smtClean="0"/>
              <a:t>Играют 2 команды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71625" y="428625"/>
            <a:ext cx="7572375" cy="6026150"/>
          </a:xfrm>
        </p:spPr>
        <p:txBody>
          <a:bodyPr>
            <a:normAutofit fontScale="85000" lnSpcReduction="20000"/>
          </a:bodyPr>
          <a:lstStyle/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пока не умеют делать современные компьютеры?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Играть в игры.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Воспроизводить музыку.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Ловить комаров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Показывать кино.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называют неполадки в компьютерных программах?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Пауки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Spiders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Тараканы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Cochtroach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Бабочки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Butterfly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Жуки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Bugs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78358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винчестер.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Маленький компьютер , чемоданчик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Отвёртка со сменными насадками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Жёсткий диск компьютера, на котором хранится вся информация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Английское мясное блюдо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7358063" cy="6026150"/>
          </a:xfrm>
        </p:spPr>
        <p:txBody>
          <a:bodyPr>
            <a:normAutofit fontScale="85000" lnSpcReduction="20000"/>
          </a:bodyPr>
          <a:lstStyle/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пока не умеют делать современные компьютеры?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Играть в игры.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Воспроизводить музыку.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Ловить комаров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Показывать кино.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называют неполадки в компьютерных программах?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Пауки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Spiders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Тараканы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Cochtroach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Бабочки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Butterfly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Жуки (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Bugs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78358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винчестер.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Маленький компьютер , чемоданчик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Отвёртка со сменными насадками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Жёсткий диск компьютера, на котором хранится вся информация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Английское мясное блюдо</a:t>
            </a:r>
          </a:p>
          <a:p>
            <a:pPr marL="95326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4294967295"/>
          </p:nvPr>
        </p:nvSpPr>
        <p:spPr>
          <a:xfrm>
            <a:off x="0" y="285750"/>
            <a:ext cx="7515225" cy="6169025"/>
          </a:xfrm>
        </p:spPr>
        <p:txBody>
          <a:bodyPr>
            <a:normAutofit fontScale="92500" lnSpcReduction="10000"/>
          </a:bodyPr>
          <a:lstStyle/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ru-RU" b="1" dirty="0" smtClean="0"/>
              <a:t>Что заменяла перфолента для старых компьютеров?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Людей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err="1" smtClean="0"/>
              <a:t>Клавиатеру</a:t>
            </a:r>
            <a:endParaRPr lang="ru-RU" b="1" dirty="0" smtClean="0"/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Верёвочки и шнурки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Винчестер, диски и дискеты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5"/>
              <a:defRPr/>
            </a:pPr>
            <a:r>
              <a:rPr lang="ru-RU" b="1" dirty="0" smtClean="0"/>
              <a:t>Кто попытался собрать 1-й компьютер в 19 веке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err="1" smtClean="0"/>
              <a:t>Чарль</a:t>
            </a:r>
            <a:r>
              <a:rPr lang="ru-RU" b="1" dirty="0" smtClean="0"/>
              <a:t> </a:t>
            </a:r>
            <a:r>
              <a:rPr lang="ru-RU" b="1" dirty="0" err="1" smtClean="0"/>
              <a:t>Бэбидж</a:t>
            </a:r>
            <a:endParaRPr lang="ru-RU" b="1" dirty="0" smtClean="0"/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Барон </a:t>
            </a:r>
            <a:r>
              <a:rPr lang="ru-RU" b="1" dirty="0" err="1" smtClean="0"/>
              <a:t>мюнхаузен</a:t>
            </a:r>
            <a:endParaRPr lang="ru-RU" b="1" dirty="0" smtClean="0"/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Алёша Попович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Билл Гейтс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6"/>
              <a:defRPr/>
            </a:pPr>
            <a:r>
              <a:rPr lang="ru-RU" b="1" dirty="0" smtClean="0"/>
              <a:t>Что такое перфокарта?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Процессор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Пластина с дырками ранний вид дисков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Карта с Калининградской областью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Клейкая лента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4294967295"/>
          </p:nvPr>
        </p:nvSpPr>
        <p:spPr>
          <a:xfrm>
            <a:off x="0" y="285750"/>
            <a:ext cx="7929563" cy="6169025"/>
          </a:xfrm>
        </p:spPr>
        <p:txBody>
          <a:bodyPr>
            <a:normAutofit fontScale="92500" lnSpcReduction="10000"/>
          </a:bodyPr>
          <a:lstStyle/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ru-RU" b="1" dirty="0" smtClean="0"/>
              <a:t>Что заменяла перфолента для старых компьютеров?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Людей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err="1" smtClean="0"/>
              <a:t>Клавиатеру</a:t>
            </a:r>
            <a:endParaRPr lang="ru-RU" b="1" dirty="0" smtClean="0"/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Верёвочки и шнурки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/>
              <a:t>Винчестер, диски и дискеты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5"/>
              <a:defRPr/>
            </a:pPr>
            <a:r>
              <a:rPr lang="ru-RU" b="1" dirty="0" smtClean="0"/>
              <a:t>Кто попытался собрать 1-й компьютер в 19 веке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err="1" smtClean="0"/>
              <a:t>Чарль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Бэбидж</a:t>
            </a:r>
            <a:endParaRPr lang="ru-RU" b="1" u="sng" dirty="0" smtClean="0"/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Барон </a:t>
            </a:r>
            <a:r>
              <a:rPr lang="ru-RU" b="1" dirty="0" err="1" smtClean="0"/>
              <a:t>мюнхаузен</a:t>
            </a:r>
            <a:endParaRPr lang="ru-RU" b="1" dirty="0" smtClean="0"/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Алёша Попович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Билл Гейтс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6"/>
              <a:defRPr/>
            </a:pPr>
            <a:r>
              <a:rPr lang="ru-RU" b="1" dirty="0" smtClean="0"/>
              <a:t>Что такое перфокарта?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Процессор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/>
              <a:t>Пластина с дырками ранний вид дисков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Карта с Калининградской областью</a:t>
            </a:r>
          </a:p>
          <a:p>
            <a:pPr marL="110871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Клейкая лента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7586663" cy="6500812"/>
          </a:xfrm>
        </p:spPr>
        <p:txBody>
          <a:bodyPr>
            <a:normAutofit fontScale="92500" lnSpcReduction="10000"/>
          </a:bodyPr>
          <a:lstStyle/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/>
              <a:t>Что означает ПК?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err="1" smtClean="0"/>
              <a:t>Пин</a:t>
            </a:r>
            <a:r>
              <a:rPr lang="ru-RU" b="1" dirty="0" smtClean="0"/>
              <a:t> – космонавта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Простой калькулятор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Персональный компьютер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Пластмассовая клавиатура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/>
              <a:t>Что такое </a:t>
            </a:r>
            <a:r>
              <a:rPr lang="en-US" b="1" dirty="0" smtClean="0"/>
              <a:t>Windows</a:t>
            </a:r>
            <a:r>
              <a:rPr lang="ru-RU" b="1" dirty="0" smtClean="0"/>
              <a:t>?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Всемирная компьютерная сеть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Оконные рамы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Новое изобретение </a:t>
            </a:r>
            <a:r>
              <a:rPr lang="ru-RU" b="1" dirty="0" err="1" smtClean="0"/>
              <a:t>пина</a:t>
            </a:r>
            <a:endParaRPr lang="ru-RU" b="1" dirty="0" smtClean="0"/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Операционная система для персональных компьютеров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/>
              <a:t>Благодаря какому изобретению Джона </a:t>
            </a:r>
            <a:r>
              <a:rPr lang="ru-RU" b="1" dirty="0" err="1" smtClean="0"/>
              <a:t>Барди</a:t>
            </a:r>
            <a:r>
              <a:rPr lang="ru-RU" b="1" dirty="0" smtClean="0"/>
              <a:t> и </a:t>
            </a:r>
            <a:r>
              <a:rPr lang="ru-RU" b="1" dirty="0" err="1" smtClean="0"/>
              <a:t>Уолтера</a:t>
            </a:r>
            <a:r>
              <a:rPr lang="ru-RU" b="1" dirty="0" smtClean="0"/>
              <a:t> </a:t>
            </a:r>
            <a:r>
              <a:rPr lang="ru-RU" b="1" dirty="0" err="1" smtClean="0"/>
              <a:t>Бретена</a:t>
            </a:r>
            <a:r>
              <a:rPr lang="ru-RU" b="1" dirty="0" smtClean="0"/>
              <a:t> компьютера уменьшились в размерах?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Прессовальная машина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Бинокль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Транзистор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Микроскоп 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7729538" cy="6500812"/>
          </a:xfrm>
        </p:spPr>
        <p:txBody>
          <a:bodyPr>
            <a:normAutofit fontScale="92500" lnSpcReduction="10000"/>
          </a:bodyPr>
          <a:lstStyle/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/>
              <a:t>Что означает ПК?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err="1" smtClean="0"/>
              <a:t>Пин</a:t>
            </a:r>
            <a:r>
              <a:rPr lang="ru-RU" b="1" dirty="0" smtClean="0"/>
              <a:t> – космонавта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Простой калькулятор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/>
              <a:t>Персональный компьютер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Пластмассовая клавиатура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/>
              <a:t>Что такое </a:t>
            </a:r>
            <a:r>
              <a:rPr lang="en-US" b="1" dirty="0" smtClean="0"/>
              <a:t>Windows</a:t>
            </a:r>
            <a:r>
              <a:rPr lang="ru-RU" b="1" dirty="0" smtClean="0"/>
              <a:t>?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Всемирная компьютерная сеть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Оконные рамы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Новое изобретение </a:t>
            </a:r>
            <a:r>
              <a:rPr lang="ru-RU" b="1" dirty="0" err="1" smtClean="0"/>
              <a:t>пина</a:t>
            </a:r>
            <a:endParaRPr lang="ru-RU" b="1" dirty="0" smtClean="0"/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/>
              <a:t>Операционная система для персональных компьютеров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b="1" dirty="0" smtClean="0"/>
              <a:t>Благодаря какому изобретению Джона </a:t>
            </a:r>
            <a:r>
              <a:rPr lang="ru-RU" b="1" dirty="0" err="1" smtClean="0"/>
              <a:t>Барди</a:t>
            </a:r>
            <a:r>
              <a:rPr lang="ru-RU" b="1" dirty="0" smtClean="0"/>
              <a:t> и </a:t>
            </a:r>
            <a:r>
              <a:rPr lang="ru-RU" b="1" dirty="0" err="1" smtClean="0"/>
              <a:t>Уолтера</a:t>
            </a:r>
            <a:r>
              <a:rPr lang="ru-RU" b="1" dirty="0" smtClean="0"/>
              <a:t> </a:t>
            </a:r>
            <a:r>
              <a:rPr lang="ru-RU" b="1" dirty="0" err="1" smtClean="0"/>
              <a:t>Бретена</a:t>
            </a:r>
            <a:r>
              <a:rPr lang="ru-RU" b="1" dirty="0" smtClean="0"/>
              <a:t> компьютера уменьшились в размерах?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Прессовальная машина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Бинокль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/>
              <a:t>Транзистор</a:t>
            </a:r>
          </a:p>
          <a:p>
            <a:pPr marL="1010412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Микроскоп 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7658100" cy="6169025"/>
          </a:xfrm>
        </p:spPr>
        <p:txBody>
          <a:bodyPr>
            <a:normAutofit fontScale="92500" lnSpcReduction="20000"/>
          </a:bodyPr>
          <a:lstStyle/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10"/>
              <a:defRPr/>
            </a:pPr>
            <a:r>
              <a:rPr lang="ru-RU" b="1" dirty="0" smtClean="0"/>
              <a:t>Какое название дали Стив Джобс и Стив Возняк компьютеру, который собрали в гараже?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Яблоко </a:t>
            </a:r>
            <a:r>
              <a:rPr lang="en-US" b="1" dirty="0" smtClean="0"/>
              <a:t> (Apple)</a:t>
            </a:r>
            <a:endParaRPr lang="ru-RU" b="1" dirty="0" smtClean="0"/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Картошка</a:t>
            </a:r>
            <a:r>
              <a:rPr lang="en-US" b="1" dirty="0" smtClean="0"/>
              <a:t> (Potato)</a:t>
            </a:r>
            <a:endParaRPr lang="ru-RU" b="1" dirty="0" smtClean="0"/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Апельсин</a:t>
            </a:r>
            <a:r>
              <a:rPr lang="en-US" b="1" dirty="0" smtClean="0"/>
              <a:t> (orange)</a:t>
            </a:r>
            <a:endParaRPr lang="ru-RU" b="1" dirty="0" smtClean="0"/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Лимон</a:t>
            </a:r>
            <a:r>
              <a:rPr lang="en-US" b="1" dirty="0" smtClean="0"/>
              <a:t> (Lemon)</a:t>
            </a:r>
            <a:endParaRPr lang="ru-RU" b="1" dirty="0" smtClean="0"/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11"/>
              <a:defRPr/>
            </a:pPr>
            <a:r>
              <a:rPr lang="ru-RU" b="1" dirty="0" smtClean="0"/>
              <a:t>Что такое ноутбук?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Книга полезных советов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Тетрадь для записи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Портативный компьютер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Электронный калькулятор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12"/>
              <a:defRPr/>
            </a:pPr>
            <a:r>
              <a:rPr lang="ru-RU" b="1" dirty="0" smtClean="0"/>
              <a:t>Что такое системный блок?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Телеграф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Железная няня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Коробка со всеми </a:t>
            </a:r>
            <a:r>
              <a:rPr lang="ru-RU" b="1" dirty="0" err="1" smtClean="0"/>
              <a:t>проводочками</a:t>
            </a:r>
            <a:r>
              <a:rPr lang="ru-RU" b="1" dirty="0" smtClean="0"/>
              <a:t> и платами, к  который  подключают все детали компьютера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Плоская панель с кнопочками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7658100" cy="6169025"/>
          </a:xfrm>
        </p:spPr>
        <p:txBody>
          <a:bodyPr>
            <a:normAutofit fontScale="92500" lnSpcReduction="20000"/>
          </a:bodyPr>
          <a:lstStyle/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10"/>
              <a:defRPr/>
            </a:pPr>
            <a:r>
              <a:rPr lang="ru-RU" b="1" dirty="0" smtClean="0"/>
              <a:t>Какое название дали Стив Джобс и Стив Возняк компьютеру, который собрали в гараже?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/>
              <a:t>Яблоко </a:t>
            </a:r>
            <a:r>
              <a:rPr lang="en-US" b="1" u="sng" dirty="0" smtClean="0"/>
              <a:t> (Apple</a:t>
            </a:r>
            <a:r>
              <a:rPr lang="en-US" b="1" dirty="0" smtClean="0"/>
              <a:t>)</a:t>
            </a:r>
            <a:endParaRPr lang="ru-RU" b="1" dirty="0" smtClean="0"/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Картошка</a:t>
            </a:r>
            <a:r>
              <a:rPr lang="en-US" b="1" dirty="0" smtClean="0"/>
              <a:t> (Potato)</a:t>
            </a:r>
            <a:endParaRPr lang="ru-RU" b="1" dirty="0" smtClean="0"/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Апельсин</a:t>
            </a:r>
            <a:r>
              <a:rPr lang="en-US" b="1" dirty="0" smtClean="0"/>
              <a:t> (orange)</a:t>
            </a:r>
            <a:endParaRPr lang="ru-RU" b="1" dirty="0" smtClean="0"/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Лимон</a:t>
            </a:r>
            <a:r>
              <a:rPr lang="en-US" b="1" dirty="0" smtClean="0"/>
              <a:t> (Lemon)</a:t>
            </a:r>
            <a:endParaRPr lang="ru-RU" b="1" dirty="0" smtClean="0"/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11"/>
              <a:defRPr/>
            </a:pPr>
            <a:r>
              <a:rPr lang="ru-RU" b="1" dirty="0" smtClean="0"/>
              <a:t>Что такое ноутбук?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Книга полезных советов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Тетрадь для записи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/>
              <a:t>Портативный компьютер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Электронный калькулятор</a:t>
            </a:r>
          </a:p>
          <a:p>
            <a:pPr marL="635508" indent="-571500" eaLnBrk="1" fontAlgn="auto" hangingPunct="1">
              <a:spcAft>
                <a:spcPts val="0"/>
              </a:spcAft>
              <a:buFont typeface="+mj-lt"/>
              <a:buAutoNum type="romanUcPeriod" startAt="12"/>
              <a:defRPr/>
            </a:pPr>
            <a:r>
              <a:rPr lang="ru-RU" b="1" dirty="0" smtClean="0"/>
              <a:t>Что такое системный блок?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Телеграф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Железная няня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u="sng" dirty="0" smtClean="0"/>
              <a:t>Коробка со всеми </a:t>
            </a:r>
            <a:r>
              <a:rPr lang="ru-RU" b="1" u="sng" dirty="0" err="1" smtClean="0"/>
              <a:t>проводочками</a:t>
            </a:r>
            <a:r>
              <a:rPr lang="ru-RU" b="1" u="sng" dirty="0" smtClean="0"/>
              <a:t> и платами, к  который  подключают все детали компьютера</a:t>
            </a:r>
          </a:p>
          <a:p>
            <a:pPr marL="105156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Плоская панель с кнопочками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475</Words>
  <Application>Microsoft Office PowerPoint</Application>
  <PresentationFormat>Экран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Изящная</vt:lpstr>
      <vt:lpstr>Весёлый тест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Sicks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Весёлы тест</dc:title>
  <dc:creator>Gladi</dc:creator>
  <cp:lastModifiedBy>Пакульских</cp:lastModifiedBy>
  <cp:revision>6</cp:revision>
  <dcterms:created xsi:type="dcterms:W3CDTF">2009-02-10T00:22:21Z</dcterms:created>
  <dcterms:modified xsi:type="dcterms:W3CDTF">2014-02-24T05:12:35Z</dcterms:modified>
</cp:coreProperties>
</file>