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23FF382-0C54-4863-B7BE-09349784577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9DD95F1-AC6C-4C81-8591-35412E5D9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Признаки подобия треугольников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повторения и подготовки к ГИА</a:t>
            </a:r>
          </a:p>
          <a:p>
            <a:r>
              <a:rPr lang="ru-RU" dirty="0" smtClean="0"/>
              <a:t>2 урок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четыре замечательные точки треугольника.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относятся площади подобных треугольников? Периметры?</a:t>
            </a:r>
          </a:p>
          <a:p>
            <a:r>
              <a:rPr lang="ru-RU" dirty="0" smtClean="0"/>
              <a:t>Как относятся площади треугольников с общей высотой? С общей биссектрисой?</a:t>
            </a:r>
          </a:p>
          <a:p>
            <a:r>
              <a:rPr lang="ru-RU" dirty="0" smtClean="0"/>
              <a:t>Сформулируйте признаки подобия.</a:t>
            </a:r>
          </a:p>
          <a:p>
            <a:r>
              <a:rPr lang="ru-RU" dirty="0" smtClean="0"/>
              <a:t>Что такое средняя линия треугольника?</a:t>
            </a:r>
          </a:p>
          <a:p>
            <a:r>
              <a:rPr lang="ru-RU" dirty="0" smtClean="0"/>
              <a:t>Сформулируйте теорему о средней линии треугольника.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готовых чертежах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683568" y="2708920"/>
            <a:ext cx="2448272" cy="223224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188624" y="1628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59632" y="2708920"/>
            <a:ext cx="1872208" cy="223224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83568" y="2708920"/>
            <a:ext cx="1944216" cy="22322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552" y="49411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А</a:t>
            </a: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71600" y="23488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234888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87824" y="49411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5013176"/>
            <a:ext cx="441146" cy="369332"/>
          </a:xfrm>
          <a:prstGeom prst="rect">
            <a:avLst/>
          </a:prstGeom>
          <a:noFill/>
          <a:ln>
            <a:solidFill>
              <a:schemeClr val="tx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475656" y="278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0" y="28529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40050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1720" y="39330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31409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63688" y="234888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4" name="Трапеция 23"/>
          <p:cNvSpPr/>
          <p:nvPr/>
        </p:nvSpPr>
        <p:spPr>
          <a:xfrm>
            <a:off x="5796136" y="2204864"/>
            <a:ext cx="1944216" cy="28083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724128" y="50851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40152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236296" y="191683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596336" y="508518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5796136" y="2204864"/>
            <a:ext cx="1440160" cy="28083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16216" y="184482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588224" y="501317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236296" y="465313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55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Calibri"/>
              </a:rPr>
              <a:t>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28184" y="22048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80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Calibri"/>
              </a:rPr>
              <a:t>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24328" y="321297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516216" y="33569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64088" y="328498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28/3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7092280" y="234888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готовых чертежах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AO=12, BO=4, CO=30, OD=10, </a:t>
            </a:r>
            <a:r>
              <a:rPr lang="ru-RU" dirty="0" smtClean="0"/>
              <a:t>угол В равен 61</a:t>
            </a:r>
            <a:r>
              <a:rPr lang="ru-RU" dirty="0" smtClean="0">
                <a:latin typeface="Calibri"/>
                <a:cs typeface="Calibri"/>
              </a:rPr>
              <a:t>⁰. Найдите угол САО, отношение площадей треугольников.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187624" y="3140968"/>
            <a:ext cx="1440160" cy="15841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27784" y="3140968"/>
            <a:ext cx="1080120" cy="10801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332640" y="22768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187624" y="3429000"/>
            <a:ext cx="3024336" cy="129614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707904" y="3429000"/>
            <a:ext cx="504056" cy="7920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67744" y="292494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707904" y="422108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99592" y="44371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139952" y="29969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131840" y="350100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рисунке МК параллельно АС. </a:t>
            </a:r>
          </a:p>
          <a:p>
            <a:r>
              <a:rPr lang="ru-RU" sz="3200" dirty="0" smtClean="0"/>
              <a:t>А) Докажите, что АВ*ВК=СВ*ВМ.</a:t>
            </a:r>
          </a:p>
          <a:p>
            <a:r>
              <a:rPr lang="ru-RU" sz="3200" dirty="0" smtClean="0"/>
              <a:t>В) Найдите МК, если АМ=6см, ВМ= 8см, АС=21см.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64088" y="2564904"/>
            <a:ext cx="2736304" cy="2304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12160" y="3861048"/>
            <a:ext cx="1512168" cy="0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4048" y="458112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22048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100392" y="450912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50100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350100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Самостоятельное 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Найдите отношение площадей треугольников АВС и</a:t>
            </a:r>
            <a:r>
              <a:rPr lang="en-US" sz="3200" dirty="0" smtClean="0"/>
              <a:t> KMN,</a:t>
            </a:r>
            <a:r>
              <a:rPr lang="ru-RU" sz="3200" dirty="0" smtClean="0"/>
              <a:t> если</a:t>
            </a:r>
            <a:r>
              <a:rPr lang="en-US" sz="3200" dirty="0" smtClean="0"/>
              <a:t> AB=8, BC=12, AC=16, KM=10, MN=15, NK=20.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Найдите отношение площадей треугольников </a:t>
            </a:r>
            <a:r>
              <a:rPr lang="en-US" sz="3200" dirty="0" smtClean="0"/>
              <a:t>PQR </a:t>
            </a:r>
            <a:r>
              <a:rPr lang="ru-RU" sz="3200" dirty="0" smtClean="0"/>
              <a:t>и </a:t>
            </a:r>
            <a:r>
              <a:rPr lang="en-US" sz="3200" dirty="0" smtClean="0"/>
              <a:t>ABC, </a:t>
            </a:r>
            <a:r>
              <a:rPr lang="ru-RU" sz="3200" dirty="0" smtClean="0"/>
              <a:t>если </a:t>
            </a:r>
            <a:r>
              <a:rPr lang="en-US" sz="3200" dirty="0" smtClean="0"/>
              <a:t>PQ=16, QR=20, PR=28, AB=12, BC=15, AC=21.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Отрезок </a:t>
            </a:r>
            <a:r>
              <a:rPr lang="en-US" dirty="0" smtClean="0"/>
              <a:t>CD</a:t>
            </a:r>
            <a:r>
              <a:rPr lang="ru-RU" dirty="0" smtClean="0"/>
              <a:t> является биссектрисой треугольника АВС. АС=15см, </a:t>
            </a:r>
            <a:r>
              <a:rPr lang="en-US" dirty="0" smtClean="0"/>
              <a:t>CD=10</a:t>
            </a:r>
            <a:r>
              <a:rPr lang="ru-RU" dirty="0" smtClean="0"/>
              <a:t>см, ВС=12см, углы </a:t>
            </a:r>
            <a:r>
              <a:rPr lang="en-US" dirty="0" smtClean="0"/>
              <a:t>ACD</a:t>
            </a:r>
            <a:r>
              <a:rPr lang="ru-RU" dirty="0" smtClean="0"/>
              <a:t> и угол А равны. Найдите </a:t>
            </a:r>
            <a:r>
              <a:rPr lang="en-US" dirty="0" smtClean="0"/>
              <a:t>BD.</a:t>
            </a:r>
          </a:p>
          <a:p>
            <a:r>
              <a:rPr lang="ru-RU" dirty="0" smtClean="0"/>
              <a:t>В прямоугольном треугольнике АВС угол А=40</a:t>
            </a:r>
            <a:r>
              <a:rPr lang="ru-RU" dirty="0" smtClean="0">
                <a:latin typeface="Calibri"/>
                <a:cs typeface="Calibri"/>
              </a:rPr>
              <a:t>⁰, угол В=90⁰, а в треугольнике </a:t>
            </a:r>
            <a:r>
              <a:rPr lang="en-US" dirty="0" smtClean="0">
                <a:latin typeface="Calibri"/>
                <a:cs typeface="Calibri"/>
              </a:rPr>
              <a:t>MNK</a:t>
            </a:r>
            <a:r>
              <a:rPr lang="ru-RU" dirty="0" smtClean="0">
                <a:latin typeface="Calibri"/>
                <a:cs typeface="Calibri"/>
              </a:rPr>
              <a:t> углы </a:t>
            </a:r>
            <a:r>
              <a:rPr lang="en-US" dirty="0" smtClean="0">
                <a:latin typeface="Calibri"/>
                <a:cs typeface="Calibri"/>
              </a:rPr>
              <a:t>M, N, K </a:t>
            </a:r>
            <a:r>
              <a:rPr lang="ru-RU" dirty="0" smtClean="0">
                <a:latin typeface="Calibri"/>
                <a:cs typeface="Calibri"/>
              </a:rPr>
              <a:t>относятся как 5:9:4. АВ=3см, </a:t>
            </a:r>
            <a:r>
              <a:rPr lang="en-US" dirty="0" smtClean="0">
                <a:latin typeface="Calibri"/>
                <a:cs typeface="Calibri"/>
              </a:rPr>
              <a:t>KN=9</a:t>
            </a:r>
            <a:r>
              <a:rPr lang="ru-RU" dirty="0" smtClean="0">
                <a:latin typeface="Calibri"/>
                <a:cs typeface="Calibri"/>
              </a:rPr>
              <a:t>см. Найдите: </a:t>
            </a:r>
            <a:r>
              <a:rPr lang="en-US" dirty="0" smtClean="0">
                <a:latin typeface="Calibri"/>
                <a:cs typeface="Calibri"/>
              </a:rPr>
              <a:t>BC</a:t>
            </a:r>
            <a:r>
              <a:rPr lang="ru-RU" dirty="0" smtClean="0">
                <a:latin typeface="Calibri"/>
                <a:cs typeface="Calibri"/>
              </a:rPr>
              <a:t> :</a:t>
            </a:r>
            <a:r>
              <a:rPr lang="en-US" dirty="0" smtClean="0">
                <a:latin typeface="Calibri"/>
                <a:cs typeface="Calibri"/>
              </a:rPr>
              <a:t> KM</a:t>
            </a:r>
            <a:r>
              <a:rPr lang="ru-RU" dirty="0" smtClean="0">
                <a:latin typeface="Calibri"/>
                <a:cs typeface="Calibri"/>
              </a:rPr>
              <a:t>, отношение площадей треугольников и их периметров.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параллелограмме </a:t>
            </a:r>
            <a:r>
              <a:rPr lang="en-US" dirty="0" smtClean="0"/>
              <a:t>ABCD</a:t>
            </a:r>
            <a:r>
              <a:rPr lang="ru-RU" dirty="0" smtClean="0"/>
              <a:t> АЕ- биссектриса угла А. Стороны параллелограмма АВ и ВС относятся как 4:9.  АЕ пересекает диагональ </a:t>
            </a:r>
            <a:r>
              <a:rPr lang="en-US" dirty="0" smtClean="0"/>
              <a:t>BD</a:t>
            </a:r>
            <a:r>
              <a:rPr lang="ru-RU" dirty="0" smtClean="0"/>
              <a:t> в точке К. Найдите отношение ВК:</a:t>
            </a:r>
            <a:r>
              <a:rPr lang="en-US" dirty="0" smtClean="0"/>
              <a:t>KD.</a:t>
            </a:r>
          </a:p>
          <a:p>
            <a:r>
              <a:rPr lang="ru-RU" dirty="0" smtClean="0"/>
              <a:t> В трапеции </a:t>
            </a:r>
            <a:r>
              <a:rPr lang="en-US" dirty="0" smtClean="0"/>
              <a:t>ABCD</a:t>
            </a:r>
            <a:r>
              <a:rPr lang="ru-RU" dirty="0" smtClean="0"/>
              <a:t> основания ВС и </a:t>
            </a:r>
            <a:r>
              <a:rPr lang="en-US" dirty="0" smtClean="0"/>
              <a:t>AD</a:t>
            </a:r>
            <a:r>
              <a:rPr lang="ru-RU" dirty="0" smtClean="0"/>
              <a:t> равны 2см и 8 см, а диагональ АС равна 4см. В каком отношении делит диагональ АС площадь трапеции?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Самостоятельное 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параллелограмме </a:t>
            </a:r>
            <a:r>
              <a:rPr lang="en-US" dirty="0" smtClean="0"/>
              <a:t>ABCD</a:t>
            </a:r>
            <a:r>
              <a:rPr lang="ru-RU" dirty="0" smtClean="0"/>
              <a:t> точки </a:t>
            </a:r>
            <a:r>
              <a:rPr lang="en-US" dirty="0" smtClean="0"/>
              <a:t>K</a:t>
            </a:r>
            <a:r>
              <a:rPr lang="ru-RU" dirty="0" smtClean="0"/>
              <a:t>, </a:t>
            </a:r>
            <a:r>
              <a:rPr lang="en-US" dirty="0" smtClean="0"/>
              <a:t>L</a:t>
            </a:r>
            <a:r>
              <a:rPr lang="ru-RU" dirty="0" smtClean="0"/>
              <a:t>, </a:t>
            </a:r>
            <a:r>
              <a:rPr lang="en-US" dirty="0" smtClean="0"/>
              <a:t>M</a:t>
            </a:r>
            <a:r>
              <a:rPr lang="ru-RU" dirty="0" smtClean="0"/>
              <a:t>, </a:t>
            </a:r>
            <a:r>
              <a:rPr lang="en-US" dirty="0" smtClean="0"/>
              <a:t>N </a:t>
            </a:r>
            <a:r>
              <a:rPr lang="ru-RU" dirty="0" smtClean="0"/>
              <a:t>середины сторон параллелограмма. АС=10см, </a:t>
            </a:r>
            <a:r>
              <a:rPr lang="en-US" dirty="0" smtClean="0"/>
              <a:t>BD=6</a:t>
            </a:r>
            <a:r>
              <a:rPr lang="ru-RU" dirty="0" smtClean="0"/>
              <a:t>см. Найдите периметр </a:t>
            </a:r>
            <a:r>
              <a:rPr lang="en-US" dirty="0" smtClean="0"/>
              <a:t>KLMN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АВ=24см,СВ=16см,</a:t>
            </a:r>
          </a:p>
          <a:p>
            <a:pPr>
              <a:buNone/>
            </a:pPr>
            <a:r>
              <a:rPr lang="ru-RU" dirty="0" smtClean="0"/>
              <a:t>АМ=9см, ВК=10см.</a:t>
            </a:r>
          </a:p>
          <a:p>
            <a:pPr>
              <a:buNone/>
            </a:pPr>
            <a:r>
              <a:rPr lang="ru-RU" dirty="0" smtClean="0"/>
              <a:t>Докажите, что МК</a:t>
            </a:r>
          </a:p>
          <a:p>
            <a:pPr>
              <a:buNone/>
            </a:pPr>
            <a:r>
              <a:rPr lang="ru-RU" dirty="0" smtClean="0"/>
              <a:t> параллельно АС.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364088" y="3861048"/>
            <a:ext cx="2448272" cy="2088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5976156" y="4905164"/>
            <a:ext cx="1224136" cy="0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6056" y="573325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35730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740352" y="566124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80112" y="465313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164288" y="465313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173</TotalTime>
  <Words>374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Признаки подобия треугольников</vt:lpstr>
      <vt:lpstr>Устная работа</vt:lpstr>
      <vt:lpstr>Задачи на готовых чертежах</vt:lpstr>
      <vt:lpstr>Задачи на готовых чертежах</vt:lpstr>
      <vt:lpstr>Решение задач</vt:lpstr>
      <vt:lpstr>Самостоятельное решение задач</vt:lpstr>
      <vt:lpstr>Решение задач</vt:lpstr>
      <vt:lpstr>Решение задач</vt:lpstr>
      <vt:lpstr>Самостоятельное решение задач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подобия треугольников</dc:title>
  <dc:creator>Ирина</dc:creator>
  <cp:lastModifiedBy>Ирина</cp:lastModifiedBy>
  <cp:revision>21</cp:revision>
  <dcterms:created xsi:type="dcterms:W3CDTF">2013-04-18T06:57:15Z</dcterms:created>
  <dcterms:modified xsi:type="dcterms:W3CDTF">2013-04-18T13:13:51Z</dcterms:modified>
</cp:coreProperties>
</file>