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8"/>
  </p:handoutMasterIdLst>
  <p:sldIdLst>
    <p:sldId id="274" r:id="rId2"/>
    <p:sldId id="270" r:id="rId3"/>
    <p:sldId id="261" r:id="rId4"/>
    <p:sldId id="267" r:id="rId5"/>
    <p:sldId id="258" r:id="rId6"/>
    <p:sldId id="266" r:id="rId7"/>
    <p:sldId id="264" r:id="rId8"/>
    <p:sldId id="256" r:id="rId9"/>
    <p:sldId id="271" r:id="rId10"/>
    <p:sldId id="265" r:id="rId11"/>
    <p:sldId id="268" r:id="rId12"/>
    <p:sldId id="263" r:id="rId13"/>
    <p:sldId id="269" r:id="rId14"/>
    <p:sldId id="273" r:id="rId15"/>
    <p:sldId id="25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>
        <p:scale>
          <a:sx n="100" d="100"/>
          <a:sy n="100" d="100"/>
        </p:scale>
        <p:origin x="-294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A89A5-0712-45B6-A6C6-CF60D0D7BCD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0AB1-D832-4832-9BE5-82CF6ED46B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3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7B6F43-E48B-4B18-9AA8-D338C25B664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0022A2-1301-4BEA-A03B-DC0CC22FE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8647968" cy="6083638"/>
          </a:xfr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E4851C"/>
                </a:solidFill>
              </a:rPr>
              <a:t>Безопасный Интернет</a:t>
            </a:r>
            <a:endParaRPr lang="ru-RU" sz="9600" dirty="0">
              <a:solidFill>
                <a:srgbClr val="E4851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1428736"/>
            <a:ext cx="3500462" cy="457203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Интернет-зависимость</a:t>
            </a:r>
            <a:endParaRPr lang="ru-RU" dirty="0"/>
          </a:p>
        </p:txBody>
      </p:sp>
      <p:pic>
        <p:nvPicPr>
          <p:cNvPr id="5" name="Содержимое 4" descr="headach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1785926"/>
            <a:ext cx="2936880" cy="38693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1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Проблемы</a:t>
            </a:r>
          </a:p>
          <a:p>
            <a:r>
              <a:rPr lang="ru-RU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могут </a:t>
            </a:r>
            <a:r>
              <a:rPr lang="ru-RU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появиться болевые ощущения в области позвоночника, запястий рук</a:t>
            </a:r>
          </a:p>
          <a:p>
            <a:r>
              <a:rPr lang="ru-RU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могут начаться головные боли и проблемы со зрением</a:t>
            </a:r>
          </a:p>
          <a:p>
            <a:pPr eaLnBrk="0" hangingPunct="0"/>
            <a:r>
              <a:rPr lang="ru-RU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развивается </a:t>
            </a:r>
            <a:r>
              <a:rPr lang="ru-RU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бессонница</a:t>
            </a:r>
            <a:endParaRPr lang="ru-RU" sz="2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1928802"/>
            <a:ext cx="4071966" cy="307183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Онлайн-пиратство</a:t>
            </a:r>
            <a:endParaRPr lang="ru-RU" dirty="0"/>
          </a:p>
        </p:txBody>
      </p:sp>
      <p:pic>
        <p:nvPicPr>
          <p:cNvPr id="5" name="Содержимое 4" descr="pirata-informatic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8794" y="2071678"/>
            <a:ext cx="2689412" cy="26804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незаконное копирование музыки, видео и игр – это кража, уважайте чужую собственность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1285860"/>
            <a:ext cx="3286148" cy="507209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Интернет-хулиганство</a:t>
            </a:r>
            <a:endParaRPr lang="ru-RU" dirty="0"/>
          </a:p>
        </p:txBody>
      </p:sp>
      <p:pic>
        <p:nvPicPr>
          <p:cNvPr id="5" name="Содержимое 4" descr="giperaktivno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00174"/>
            <a:ext cx="2452255" cy="45262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нельзя использовать сеть для хулиганства, распространения сплетен или угроз другим людям, уважайте других пользователей</a:t>
            </a:r>
          </a:p>
          <a:p>
            <a:pPr eaLnBrk="0" hangingPunct="0"/>
            <a:r>
              <a:rPr lang="ru-RU" dirty="0" smtClean="0">
                <a:latin typeface="Calibri" pitchFamily="34" charset="0"/>
                <a:cs typeface="Calibri" pitchFamily="34" charset="0"/>
              </a:rPr>
              <a:t>соблюдайте правила поведения на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сайтах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установленные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администрацией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1571612"/>
            <a:ext cx="4071966" cy="450059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Недостоверная информация</a:t>
            </a:r>
            <a:endParaRPr lang="ru-RU" dirty="0"/>
          </a:p>
        </p:txBody>
      </p:sp>
      <p:pic>
        <p:nvPicPr>
          <p:cNvPr id="5" name="Содержимое 4" descr="ar1328372005689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3657600" cy="37658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стоит верит всему, что пишут в сети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учитесь проверять информацию в других источниках: журналах, газетах, у родителей</a:t>
            </a:r>
          </a:p>
          <a:p>
            <a:pPr marL="82296" indent="0"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Интернет-общение</a:t>
            </a:r>
            <a:endParaRPr lang="ru-RU" dirty="0"/>
          </a:p>
        </p:txBody>
      </p:sp>
      <p:pic>
        <p:nvPicPr>
          <p:cNvPr id="5" name="Содержимое 4" descr="24925_6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2285992"/>
            <a:ext cx="3657600" cy="2743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размещайте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личные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фотографии и фотографии других людей без их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согласия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Интернет-общение</a:t>
            </a:r>
            <a:endParaRPr lang="ru-RU" dirty="0"/>
          </a:p>
        </p:txBody>
      </p:sp>
      <p:pic>
        <p:nvPicPr>
          <p:cNvPr id="5" name="Содержимое 4" descr="1-19-1102281109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3657600" cy="2438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Чаты, форумы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сообщайте личные данные, выбирайте нейтральные псевдонимы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посылайте свои фотографии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если что-то беспокоит, возникают вопросы советуйтесь с родителями, делитесь опытом посещения интернета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1556792"/>
            <a:ext cx="3657600" cy="4663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1) Можно ли говорить личную информацию о себе в интернете</a:t>
            </a:r>
            <a:r>
              <a:rPr lang="en-US" dirty="0" smtClean="0"/>
              <a:t>?</a:t>
            </a:r>
          </a:p>
          <a:p>
            <a:r>
              <a:rPr lang="en-US" dirty="0" smtClean="0"/>
              <a:t>2)</a:t>
            </a:r>
            <a:r>
              <a:rPr lang="ru-RU" dirty="0" smtClean="0"/>
              <a:t>Можно ли играть в азартные игры в интернете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3)Если комп</a:t>
            </a:r>
            <a:r>
              <a:rPr lang="ru-RU" dirty="0"/>
              <a:t>ь</a:t>
            </a:r>
            <a:r>
              <a:rPr lang="ru-RU" dirty="0" smtClean="0"/>
              <a:t>ютер стал странно работать кому надо сообщить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4) Стоит ли верить всему что пишут в интернете</a:t>
            </a:r>
            <a:r>
              <a:rPr lang="en-US" dirty="0" smtClean="0"/>
              <a:t>?</a:t>
            </a:r>
          </a:p>
          <a:p>
            <a:r>
              <a:rPr lang="en-US" dirty="0" smtClean="0"/>
              <a:t>5)</a:t>
            </a:r>
            <a:r>
              <a:rPr lang="ru-RU" dirty="0" smtClean="0"/>
              <a:t> Можно ли размещать чужие фотографии</a:t>
            </a:r>
            <a:r>
              <a:rPr lang="en-US" dirty="0" smtClean="0"/>
              <a:t>?</a:t>
            </a:r>
          </a:p>
          <a:p>
            <a:r>
              <a:rPr lang="ru-RU" dirty="0" smtClean="0"/>
              <a:t>6) Какие проблемы может вызвать интернет- зависимость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90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1928802"/>
            <a:ext cx="4071966" cy="307183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bb_image[1]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728" y="2143116"/>
            <a:ext cx="3664769" cy="2571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Преступники в интернете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доверяйте случайным знакомым в сети личные проблемы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соглашайтесь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встречи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принимайте подарки от незнакомых собеседников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рассказывайте о своем режиме дня, где учитесь, гуляете, любимых местах отдыха и проведения досуга, где работают родители</a:t>
            </a:r>
          </a:p>
          <a:p>
            <a:endParaRPr lang="ru-RU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2000240"/>
            <a:ext cx="4000528" cy="30718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Преступники в интернете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1928802"/>
            <a:ext cx="4071966" cy="307183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530049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2357430"/>
            <a:ext cx="3886410" cy="20988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не выдавайте личную информацию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советуйтесь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 родителями перед опубликованием личной информации в сети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не указывайте реальное имя при регистрации в сети, пользуйтесь псевдонимами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Преступники в интернете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1928802"/>
            <a:ext cx="4071966" cy="307183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4934feede3fb1fe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2071678"/>
            <a:ext cx="3657600" cy="25603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dirty="0" smtClean="0">
                <a:latin typeface="Calibri" pitchFamily="34" charset="0"/>
                <a:cs typeface="Calibri" pitchFamily="34" charset="0"/>
              </a:rPr>
              <a:t>никогда не соглашайтесь на личные встречи с друзьями по Интернет – они могут оказаться не теми за кого себя выдают</a:t>
            </a:r>
          </a:p>
          <a:p>
            <a:r>
              <a:rPr lang="ru-RU" sz="2600" dirty="0" smtClean="0">
                <a:latin typeface="Calibri" pitchFamily="34" charset="0"/>
                <a:cs typeface="Calibri" pitchFamily="34" charset="0"/>
              </a:rPr>
              <a:t>прекращайте любые контакты, если получаете вопросы личного характера или неприличного содержания</a:t>
            </a:r>
          </a:p>
          <a:p>
            <a:r>
              <a:rPr lang="ru-RU" sz="2600" dirty="0" smtClean="0">
                <a:latin typeface="Calibri" pitchFamily="34" charset="0"/>
                <a:cs typeface="Calibri" pitchFamily="34" charset="0"/>
              </a:rPr>
              <a:t>если вы столкнулись с </a:t>
            </a:r>
            <a:r>
              <a:rPr lang="ru-RU" sz="2600" dirty="0" smtClean="0">
                <a:latin typeface="Calibri" pitchFamily="34" charset="0"/>
                <a:cs typeface="Calibri" pitchFamily="34" charset="0"/>
              </a:rPr>
              <a:t>негативом от </a:t>
            </a:r>
            <a:r>
              <a:rPr lang="ru-RU" sz="2600" dirty="0" smtClean="0">
                <a:latin typeface="Calibri" pitchFamily="34" charset="0"/>
                <a:cs typeface="Calibri" pitchFamily="34" charset="0"/>
              </a:rPr>
              <a:t>другого пользователя, то об этом нужно </a:t>
            </a:r>
            <a:r>
              <a:rPr lang="ru-RU" sz="2600" dirty="0" smtClean="0">
                <a:latin typeface="Calibri" pitchFamily="34" charset="0"/>
                <a:cs typeface="Calibri" pitchFamily="34" charset="0"/>
              </a:rPr>
              <a:t>сообщить родителям</a:t>
            </a:r>
            <a:endParaRPr lang="ru-RU" sz="26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Вредоносные программы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1928802"/>
            <a:ext cx="4071966" cy="285752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it_servic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3657600" cy="24436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загружайте файлы, программы или музыку из случайных источников – вы можете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случайно загрузить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вирусы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если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компьютер начал странно работать, выключите его и сообщите родителям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1928802"/>
            <a:ext cx="4071966" cy="307183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Мошенничество в сети</a:t>
            </a:r>
            <a:endParaRPr lang="ru-RU" dirty="0"/>
          </a:p>
        </p:txBody>
      </p:sp>
      <p:pic>
        <p:nvPicPr>
          <p:cNvPr id="5" name="Содержимое 4" descr="25874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2500306"/>
            <a:ext cx="3657600" cy="203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внимательно относитесь к скачиванию платной информации и получению платных услуг из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Интернета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 переходите по подозрительным ссылкам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создавайте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надежные пароли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Азартные игры</a:t>
            </a:r>
            <a:endParaRPr lang="ru-RU" dirty="0"/>
          </a:p>
        </p:txBody>
      </p:sp>
      <p:pic>
        <p:nvPicPr>
          <p:cNvPr id="5" name="Содержимое 4" descr="dep_1223366-Money-and-card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2260981" y="1239425"/>
            <a:ext cx="2407460" cy="321471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нельзя играть в азартные игры на деньги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Интернет-зависимость</a:t>
            </a:r>
            <a:endParaRPr lang="ru-RU" dirty="0"/>
          </a:p>
        </p:txBody>
      </p:sp>
      <p:pic>
        <p:nvPicPr>
          <p:cNvPr id="7" name="Содержимое 6" descr="135955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3657600" cy="27432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соблюдайте временные нормы нахождения за компьютером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858180" cy="6572272"/>
          </a:xfrm>
          <a:prstGeom prst="roundRect">
            <a:avLst/>
          </a:prstGeom>
          <a:solidFill>
            <a:schemeClr val="accent1">
              <a:alpha val="48000"/>
            </a:schemeClr>
          </a:solidFill>
          <a:ln w="0">
            <a:noFill/>
          </a:ln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bevelB w="165100" prst="coolSlant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1928802"/>
            <a:ext cx="4071966" cy="378621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Интернет-зависимость</a:t>
            </a:r>
            <a:endParaRPr lang="ru-RU" dirty="0"/>
          </a:p>
        </p:txBody>
      </p:sp>
      <p:pic>
        <p:nvPicPr>
          <p:cNvPr id="5" name="Содержимое 4" descr="---1_1~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285992"/>
            <a:ext cx="3657600" cy="29857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Признаки</a:t>
            </a:r>
          </a:p>
          <a:p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острый эмоциональный протест на просьбу отвлечься от компьютера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раздражение при вынужденном отвлечении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невозможность самостоятельно спланировать окончание игры на компьютере 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забрасывание домашних дел и приготовление уроков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нарушение режима дня, питания и сна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еда без отрыва от компьютера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эмоциональный  подъем во время игры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сильное желание поскорее начать играть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417</TotalTime>
  <Words>428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Безопасный Интернет</vt:lpstr>
      <vt:lpstr>Преступники в интернете</vt:lpstr>
      <vt:lpstr>Преступники в интернете</vt:lpstr>
      <vt:lpstr>Преступники в интернете</vt:lpstr>
      <vt:lpstr>Вредоносные программы</vt:lpstr>
      <vt:lpstr>Мошенничество в сети</vt:lpstr>
      <vt:lpstr>Азартные игры</vt:lpstr>
      <vt:lpstr>Интернет-зависимость</vt:lpstr>
      <vt:lpstr>Интернет-зависимость</vt:lpstr>
      <vt:lpstr>Интернет-зависимость</vt:lpstr>
      <vt:lpstr>Онлайн-пиратство</vt:lpstr>
      <vt:lpstr>Интернет-хулиганство</vt:lpstr>
      <vt:lpstr>Недостоверная информация</vt:lpstr>
      <vt:lpstr>Интернет-общение</vt:lpstr>
      <vt:lpstr>Интернет-общение</vt:lpstr>
      <vt:lpstr>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BLACKEDITION</cp:lastModifiedBy>
  <cp:revision>77</cp:revision>
  <dcterms:created xsi:type="dcterms:W3CDTF">2012-10-17T08:23:28Z</dcterms:created>
  <dcterms:modified xsi:type="dcterms:W3CDTF">2013-11-14T18:08:16Z</dcterms:modified>
</cp:coreProperties>
</file>