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269.xml" ContentType="application/vnd.openxmlformats-officedocument.presentationml.slideLayout+xml"/>
  <Default Extension="xml" ContentType="application/xml"/>
  <Override PartName="/ppt/slides/slide50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Override17.xml" ContentType="application/vnd.openxmlformats-officedocument.themeOverride+xml"/>
  <Override PartName="/ppt/slideLayouts/slideLayout225.xml" ContentType="application/vnd.openxmlformats-officedocument.presentationml.slideLayout+xml"/>
  <Override PartName="/ppt/slideLayouts/slideLayout27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50.xml" ContentType="application/vnd.openxmlformats-officedocument.presentationml.slideLayout+xml"/>
  <Override PartName="/ppt/slideLayouts/slideLayout87.xml" ContentType="application/vnd.openxmlformats-officedocument.presentationml.slideLayout+xml"/>
  <Override PartName="/ppt/theme/theme10.xml" ContentType="application/vnd.openxmlformats-officedocument.theme+xml"/>
  <Override PartName="/ppt/slideLayouts/slideLayout187.xml" ContentType="application/vnd.openxmlformats-officedocument.presentationml.slideLayout+xml"/>
  <Override PartName="/ppt/slides/slide19.xml" ContentType="application/vnd.openxmlformats-officedocument.presentationml.slide+xml"/>
  <Override PartName="/ppt/slideLayouts/slideLayout118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Override20.xml" ContentType="application/vnd.openxmlformats-officedocument.themeOverride+xml"/>
  <Override PartName="/ppt/slides/slide55.xml" ContentType="application/vnd.openxmlformats-officedocument.presentationml.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theme/themeOverride6.xml" ContentType="application/vnd.openxmlformats-officedocument.themeOverride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277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66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55.xml" ContentType="application/vnd.openxmlformats-officedocument.presentationml.slideLayout+xml"/>
  <Override PartName="/ppt/theme/theme26.xml" ContentType="application/vnd.openxmlformats-officedocument.theme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23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80.xml" ContentType="application/vnd.openxmlformats-officedocument.presentationml.slideLayout+xml"/>
  <Override PartName="/ppt/slideLayouts/slideLayout222.xml" ContentType="application/vnd.openxmlformats-officedocument.presentationml.slideLayout+xml"/>
  <Override PartName="/ppt/theme/themeOverride25.xml" ContentType="application/vnd.openxmlformats-officedocument.themeOverride+xml"/>
  <Override PartName="/ppt/slideMasters/slideMaster5.xml" ContentType="application/vnd.openxmlformats-officedocument.presentationml.slideMaster+xml"/>
  <Override PartName="/ppt/slides/slide49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theme/themeOverride14.xml" ContentType="application/vnd.openxmlformats-officedocument.themeOverride+xml"/>
  <Override PartName="/ppt/slideLayouts/slideLayout159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s/slide38.xml" ContentType="application/vnd.openxmlformats-officedocument.presentationml.slide+xml"/>
  <Override PartName="/ppt/slideLayouts/slideLayout4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249.xml" ContentType="application/vnd.openxmlformats-officedocument.presentationml.slideLayout+xml"/>
  <Default Extension="wmf" ContentType="image/x-wmf"/>
  <Override PartName="/ppt/slides/slide41.xml" ContentType="application/vnd.openxmlformats-officedocument.presentationml.slide+xml"/>
  <Override PartName="/ppt/slideLayouts/slideLayout51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85.xml" ContentType="application/vnd.openxmlformats-officedocument.presentationml.slideLayout+xml"/>
  <Override PartName="/ppt/slideMasters/slideMaster24.xml" ContentType="application/vnd.openxmlformats-officedocument.presentationml.slideMaster+xml"/>
  <Override PartName="/ppt/slides/slide30.xml" ContentType="application/vnd.openxmlformats-officedocument.presentationml.slide+xml"/>
  <Override PartName="/ppt/slideLayouts/slideLayout40.xml" ContentType="application/vnd.openxmlformats-officedocument.presentationml.slideLayout+xml"/>
  <Override PartName="/ppt/theme/themeOverride19.xml" ContentType="application/vnd.openxmlformats-officedocument.themeOverride+xml"/>
  <Override PartName="/ppt/slideLayouts/slideLayout227.xml" ContentType="application/vnd.openxmlformats-officedocument.presentationml.slideLayout+xml"/>
  <Override PartName="/ppt/slideLayouts/slideLayout274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20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52.xml" ContentType="application/vnd.openxmlformats-officedocument.presentationml.slideLayout+xml"/>
  <Override PartName="/ppt/theme/theme23.xml" ContentType="application/vnd.openxmlformats-officedocument.theme+xml"/>
  <Override PartName="/ppt/slideLayouts/slideLayout263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230.xml" ContentType="application/vnd.openxmlformats-officedocument.presentationml.slideLayout+xml"/>
  <Override PartName="/ppt/theme/themeOverride22.xml" ContentType="application/vnd.openxmlformats-officedocument.themeOverride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slideLayouts/slideLayout67.xml" ContentType="application/vnd.openxmlformats-officedocument.presentationml.slideLayout+xml"/>
  <Override PartName="/ppt/theme/themeOverride8.xml" ContentType="application/vnd.openxmlformats-officedocument.themeOverride+xml"/>
  <Override PartName="/ppt/slideLayouts/slideLayout109.xml" ContentType="application/vnd.openxmlformats-officedocument.presentationml.slideLayout+xml"/>
  <Override PartName="/ppt/theme/themeOverride11.xml" ContentType="application/vnd.openxmlformats-officedocument.themeOverride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46.xml" ContentType="application/vnd.openxmlformats-officedocument.presentationml.slide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279.xml" ContentType="application/vnd.openxmlformats-officedocument.presentationml.slideLayout+xml"/>
  <Override PartName="/ppt/slideMasters/slideMaster18.xml" ContentType="application/vnd.openxmlformats-officedocument.presentationml.slideMaster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34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268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25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17.xml" ContentType="application/vnd.openxmlformats-officedocument.theme+xml"/>
  <Override PartName="/ppt/slideLayouts/slideLayout23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Masters/slideMaster21.xml" ContentType="application/vnd.openxmlformats-officedocument.presentationml.slideMaster+xml"/>
  <Override PartName="/ppt/slideLayouts/slideLayout224.xml" ContentType="application/vnd.openxmlformats-officedocument.presentationml.slideLayout+xml"/>
  <Override PartName="/ppt/slideLayouts/slideLayout271.xml" ContentType="application/vnd.openxmlformats-officedocument.presentationml.slideLayout+xml"/>
  <Override PartName="/ppt/slideLayouts/slideLayout282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Override16.xml" ContentType="application/vnd.openxmlformats-officedocument.themeOverride+xml"/>
  <Override PartName="/ppt/slideLayouts/slideLayout213.xml" ContentType="application/vnd.openxmlformats-officedocument.presentationml.slideLayout+xml"/>
  <Override PartName="/ppt/slideLayouts/slideLayout260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202.xml" ContentType="application/vnd.openxmlformats-officedocument.presentationml.slideLayout+xml"/>
  <Override PartName="/ppt/theme/theme20.xml" ContentType="application/vnd.openxmlformats-officedocument.theme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Override5.xml" ContentType="application/vnd.openxmlformats-officedocument.themeOverride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Masters/slideMaster26.xml" ContentType="application/vnd.openxmlformats-officedocument.presentationml.slideMaster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76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54.xml" ContentType="application/vnd.openxmlformats-officedocument.presentationml.slideLayout+xml"/>
  <Override PartName="/ppt/slideLayouts/slideLayout265.xml" ContentType="application/vnd.openxmlformats-officedocument.presentationml.slideLayout+xml"/>
  <Override PartName="/ppt/theme/theme14.xml" ContentType="application/vnd.openxmlformats-officedocument.theme+xml"/>
  <Override PartName="/ppt/slideLayouts/slideLayout243.xml" ContentType="application/vnd.openxmlformats-officedocument.presentationml.slideLayout+xml"/>
  <Override PartName="/ppt/theme/theme25.xml" ContentType="application/vnd.openxmlformats-officedocument.theme+xml"/>
  <Override PartName="/ppt/slideLayouts/slideLayout232.xml" ContentType="application/vnd.openxmlformats-officedocument.presentationml.slideLayout+xml"/>
  <Override PartName="/ppt/theme/themeOverride24.xml" ContentType="application/vnd.openxmlformats-officedocument.themeOverr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theme/themeOverride13.xml" ContentType="application/vnd.openxmlformats-officedocument.themeOverride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s/slide48.xml" ContentType="application/vnd.openxmlformats-officedocument.presentationml.slide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94.xml" ContentType="application/vnd.openxmlformats-officedocument.presentationml.slideLayout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259.xml" ContentType="application/vnd.openxmlformats-officedocument.presentationml.slideLayout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19.xml" ContentType="application/vnd.openxmlformats-officedocument.theme+xml"/>
  <Override PartName="/ppt/slideLayouts/slideLayout248.xml" ContentType="application/vnd.openxmlformats-officedocument.presentationml.slideLayout+xml"/>
  <Override PartName="/ppt/slideMasters/slideMaster23.xml" ContentType="application/vnd.openxmlformats-officedocument.presentationml.slideMaster+xml"/>
  <Override PartName="/ppt/slides/slide40.xml" ContentType="application/vnd.openxmlformats-officedocument.presentationml.slide+xml"/>
  <Override PartName="/ppt/slideLayouts/slideLayout50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73.xml" ContentType="application/vnd.openxmlformats-officedocument.presentationml.slideLayout+xml"/>
  <Override PartName="/ppt/slideLayouts/slideLayout284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theme/themeOverride18.xml" ContentType="application/vnd.openxmlformats-officedocument.themeOverride+xml"/>
  <Override PartName="/ppt/slideLayouts/slideLayout215.xml" ContentType="application/vnd.openxmlformats-officedocument.presentationml.slideLayout+xml"/>
  <Override PartName="/ppt/slideLayouts/slideLayout262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Layouts/slideLayout99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4.xml" ContentType="application/vnd.openxmlformats-officedocument.presentationml.slideLayout+xml"/>
  <Override PartName="/ppt/theme/theme22.xml" ContentType="application/vnd.openxmlformats-officedocument.theme+xml"/>
  <Override PartName="/ppt/slideLayouts/slideLayout251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240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Override7.xml" ContentType="application/vnd.openxmlformats-officedocument.themeOverride+xml"/>
  <Override PartName="/ppt/slideLayouts/slideLayout119.xml" ContentType="application/vnd.openxmlformats-officedocument.presentationml.slideLayout+xml"/>
  <Override PartName="/ppt/slideLayouts/slideLayout166.xml" ContentType="application/vnd.openxmlformats-officedocument.presentationml.slideLayout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Override10.xml" ContentType="application/vnd.openxmlformats-officedocument.themeOverride+xml"/>
  <Override PartName="/ppt/slideLayouts/slideLayout155.xml" ContentType="application/vnd.openxmlformats-officedocument.presentationml.slideLayout+xml"/>
  <Override PartName="/ppt/slides/slide34.xml" ContentType="application/vnd.openxmlformats-officedocument.presentationml.slide+xml"/>
  <Override PartName="/ppt/slideLayouts/slideLayout4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278.xml" ContentType="application/vnd.openxmlformats-officedocument.presentationml.slideLayout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56.xml" ContentType="application/vnd.openxmlformats-officedocument.presentationml.slideLayout+xml"/>
  <Override PartName="/ppt/slideLayouts/slideLayout267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Layouts/slideLayout245.xml" ContentType="application/vnd.openxmlformats-officedocument.presentationml.slideLayout+xml"/>
  <Override PartName="/ppt/theme/theme27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81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theme/themeOverride15.xml" ContentType="application/vnd.openxmlformats-officedocument.themeOverride+xml"/>
  <Override PartName="/ppt/slideLayouts/slideLayout223.xml" ContentType="application/vnd.openxmlformats-officedocument.presentationml.slideLayout+xml"/>
  <Override PartName="/ppt/slideLayouts/slideLayout270.xml" ContentType="application/vnd.openxmlformats-officedocument.presentationml.slideLayout+xml"/>
  <Override PartName="/ppt/theme/themeOverride26.xml" ContentType="application/vnd.openxmlformats-officedocument.themeOverride+xml"/>
  <Override PartName="/ppt/slideLayouts/slideLayout149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s/slide53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63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Masters/slideMaster25.xml" ContentType="application/vnd.openxmlformats-officedocument.presentationml.slideMaster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75.xml" ContentType="application/vnd.openxmlformats-officedocument.presentationml.slideLayout+xml"/>
  <Override PartName="/ppt/slideLayouts/slideLayout286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30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64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53.xml" ContentType="application/vnd.openxmlformats-officedocument.presentationml.slideLayout+xml"/>
  <Override PartName="/ppt/theme/theme24.xml" ContentType="application/vnd.openxmlformats-officedocument.theme+xml"/>
  <Override PartName="/ppt/theme/theme13.xml" ContentType="application/vnd.openxmlformats-officedocument.theme+xml"/>
  <Override PartName="/ppt/slideLayouts/slideLayout179.xml" ContentType="application/vnd.openxmlformats-officedocument.presentationml.slideLayout+xml"/>
  <Override PartName="/ppt/slideLayouts/slideLayout23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Override9.xml" ContentType="application/vnd.openxmlformats-officedocument.themeOverride+xml"/>
  <Override PartName="/ppt/slideLayouts/slideLayout168.xml" ContentType="application/vnd.openxmlformats-officedocument.presentationml.slideLayout+xml"/>
  <Override PartName="/ppt/slideLayouts/slideLayout220.xml" ContentType="application/vnd.openxmlformats-officedocument.presentationml.slideLayout+xml"/>
  <Override PartName="/ppt/theme/themeOverride23.xml" ContentType="application/vnd.openxmlformats-officedocument.themeOverride+xml"/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Override12.xml" ContentType="application/vnd.openxmlformats-officedocument.themeOverride+xml"/>
  <Override PartName="/ppt/slideLayouts/slideLayout157.xml" ContentType="application/vnd.openxmlformats-officedocument.presentationml.slideLayout+xml"/>
  <Override PartName="/ppt/slides/slide36.xml" ContentType="application/vnd.openxmlformats-officedocument.presentationml.slide+xml"/>
  <Override PartName="/ppt/slideLayouts/slideLayout135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258.xml" ContentType="application/vnd.openxmlformats-officedocument.presentationml.slideLayout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18.xml" ContentType="application/vnd.openxmlformats-officedocument.theme+xml"/>
  <Override PartName="/ppt/tableStyles.xml" ContentType="application/vnd.openxmlformats-officedocument.presentationml.tableStyles+xml"/>
  <Override PartName="/ppt/slideLayouts/slideLayout236.xml" ContentType="application/vnd.openxmlformats-officedocument.presentationml.slideLayout+xml"/>
  <Override PartName="/ppt/slideLayouts/slideLayout283.xml" ContentType="application/vnd.openxmlformats-officedocument.presentationml.slideLayout+xml"/>
  <Override PartName="/ppt/slideMasters/slideMaster22.xml" ContentType="application/vnd.openxmlformats-officedocument.presentationml.slideMaster+xml"/>
  <Override PartName="/ppt/slideLayouts/slideLayout198.xml" ContentType="application/vnd.openxmlformats-officedocument.presentationml.slideLayout+xml"/>
  <Override PartName="/ppt/slideLayouts/slideLayout214.xml" ContentType="application/vnd.openxmlformats-officedocument.presentationml.slideLayout+xml"/>
  <Override PartName="/ppt/theme/theme21.xml" ContentType="application/vnd.openxmlformats-officedocument.theme+xml"/>
  <Override PartName="/ppt/slideLayouts/slideLayout261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7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18" r:id="rId3"/>
    <p:sldMasterId id="2147483730" r:id="rId4"/>
    <p:sldMasterId id="2147483742" r:id="rId5"/>
    <p:sldMasterId id="2147483754" r:id="rId6"/>
    <p:sldMasterId id="2147483868" r:id="rId7"/>
    <p:sldMasterId id="2147483880" r:id="rId8"/>
    <p:sldMasterId id="2147483892" r:id="rId9"/>
    <p:sldMasterId id="2147483904" r:id="rId10"/>
    <p:sldMasterId id="2147483916" r:id="rId11"/>
    <p:sldMasterId id="2147483928" r:id="rId12"/>
    <p:sldMasterId id="2147483940" r:id="rId13"/>
    <p:sldMasterId id="2147483952" r:id="rId14"/>
    <p:sldMasterId id="2147483964" r:id="rId15"/>
    <p:sldMasterId id="2147483976" r:id="rId16"/>
    <p:sldMasterId id="2147483988" r:id="rId17"/>
    <p:sldMasterId id="2147484578" r:id="rId18"/>
    <p:sldMasterId id="2147484590" r:id="rId19"/>
    <p:sldMasterId id="2147484602" r:id="rId20"/>
    <p:sldMasterId id="2147484614" r:id="rId21"/>
    <p:sldMasterId id="2147484626" r:id="rId22"/>
    <p:sldMasterId id="2147484638" r:id="rId23"/>
    <p:sldMasterId id="2147484650" r:id="rId24"/>
    <p:sldMasterId id="2147484662" r:id="rId25"/>
    <p:sldMasterId id="2147484674" r:id="rId26"/>
  </p:sldMasterIdLst>
  <p:notesMasterIdLst>
    <p:notesMasterId r:id="rId83"/>
  </p:notesMasterIdLst>
  <p:sldIdLst>
    <p:sldId id="256" r:id="rId27"/>
    <p:sldId id="260" r:id="rId28"/>
    <p:sldId id="259" r:id="rId29"/>
    <p:sldId id="276" r:id="rId30"/>
    <p:sldId id="257" r:id="rId31"/>
    <p:sldId id="258" r:id="rId32"/>
    <p:sldId id="261" r:id="rId33"/>
    <p:sldId id="262" r:id="rId34"/>
    <p:sldId id="263" r:id="rId35"/>
    <p:sldId id="264" r:id="rId36"/>
    <p:sldId id="265" r:id="rId37"/>
    <p:sldId id="266" r:id="rId38"/>
    <p:sldId id="267" r:id="rId39"/>
    <p:sldId id="268" r:id="rId40"/>
    <p:sldId id="269" r:id="rId41"/>
    <p:sldId id="270" r:id="rId42"/>
    <p:sldId id="271" r:id="rId43"/>
    <p:sldId id="272" r:id="rId44"/>
    <p:sldId id="273" r:id="rId45"/>
    <p:sldId id="275" r:id="rId46"/>
    <p:sldId id="274" r:id="rId47"/>
    <p:sldId id="277" r:id="rId48"/>
    <p:sldId id="278" r:id="rId49"/>
    <p:sldId id="279" r:id="rId50"/>
    <p:sldId id="280" r:id="rId51"/>
    <p:sldId id="281" r:id="rId52"/>
    <p:sldId id="282" r:id="rId53"/>
    <p:sldId id="283" r:id="rId54"/>
    <p:sldId id="284" r:id="rId55"/>
    <p:sldId id="285" r:id="rId56"/>
    <p:sldId id="286" r:id="rId57"/>
    <p:sldId id="287" r:id="rId58"/>
    <p:sldId id="288" r:id="rId59"/>
    <p:sldId id="289" r:id="rId60"/>
    <p:sldId id="290" r:id="rId61"/>
    <p:sldId id="291" r:id="rId62"/>
    <p:sldId id="292" r:id="rId63"/>
    <p:sldId id="293" r:id="rId64"/>
    <p:sldId id="294" r:id="rId65"/>
    <p:sldId id="295" r:id="rId66"/>
    <p:sldId id="296" r:id="rId67"/>
    <p:sldId id="297" r:id="rId68"/>
    <p:sldId id="298" r:id="rId69"/>
    <p:sldId id="299" r:id="rId70"/>
    <p:sldId id="300" r:id="rId71"/>
    <p:sldId id="301" r:id="rId72"/>
    <p:sldId id="302" r:id="rId73"/>
    <p:sldId id="303" r:id="rId74"/>
    <p:sldId id="304" r:id="rId75"/>
    <p:sldId id="305" r:id="rId76"/>
    <p:sldId id="306" r:id="rId77"/>
    <p:sldId id="307" r:id="rId78"/>
    <p:sldId id="308" r:id="rId79"/>
    <p:sldId id="309" r:id="rId80"/>
    <p:sldId id="311" r:id="rId81"/>
    <p:sldId id="310" r:id="rId8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Master" Target="slideMasters/slideMaster26.xml"/><Relationship Id="rId39" Type="http://schemas.openxmlformats.org/officeDocument/2006/relationships/slide" Target="slides/slide13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8.xml"/><Relationship Id="rId42" Type="http://schemas.openxmlformats.org/officeDocument/2006/relationships/slide" Target="slides/slide16.xml"/><Relationship Id="rId47" Type="http://schemas.openxmlformats.org/officeDocument/2006/relationships/slide" Target="slides/slide21.xml"/><Relationship Id="rId50" Type="http://schemas.openxmlformats.org/officeDocument/2006/relationships/slide" Target="slides/slide24.xml"/><Relationship Id="rId55" Type="http://schemas.openxmlformats.org/officeDocument/2006/relationships/slide" Target="slides/slide29.xml"/><Relationship Id="rId63" Type="http://schemas.openxmlformats.org/officeDocument/2006/relationships/slide" Target="slides/slide37.xml"/><Relationship Id="rId68" Type="http://schemas.openxmlformats.org/officeDocument/2006/relationships/slide" Target="slides/slide42.xml"/><Relationship Id="rId76" Type="http://schemas.openxmlformats.org/officeDocument/2006/relationships/slide" Target="slides/slide50.xml"/><Relationship Id="rId8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45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3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6.xml"/><Relationship Id="rId37" Type="http://schemas.openxmlformats.org/officeDocument/2006/relationships/slide" Target="slides/slide11.xml"/><Relationship Id="rId40" Type="http://schemas.openxmlformats.org/officeDocument/2006/relationships/slide" Target="slides/slide14.xml"/><Relationship Id="rId45" Type="http://schemas.openxmlformats.org/officeDocument/2006/relationships/slide" Target="slides/slide19.xml"/><Relationship Id="rId53" Type="http://schemas.openxmlformats.org/officeDocument/2006/relationships/slide" Target="slides/slide27.xml"/><Relationship Id="rId58" Type="http://schemas.openxmlformats.org/officeDocument/2006/relationships/slide" Target="slides/slide32.xml"/><Relationship Id="rId66" Type="http://schemas.openxmlformats.org/officeDocument/2006/relationships/slide" Target="slides/slide40.xml"/><Relationship Id="rId74" Type="http://schemas.openxmlformats.org/officeDocument/2006/relationships/slide" Target="slides/slide48.xml"/><Relationship Id="rId79" Type="http://schemas.openxmlformats.org/officeDocument/2006/relationships/slide" Target="slides/slide53.xml"/><Relationship Id="rId8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35.xml"/><Relationship Id="rId82" Type="http://schemas.openxmlformats.org/officeDocument/2006/relationships/slide" Target="slides/slide56.xml"/><Relationship Id="rId19" Type="http://schemas.openxmlformats.org/officeDocument/2006/relationships/slideMaster" Target="slideMasters/slideMaster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1.xml"/><Relationship Id="rId30" Type="http://schemas.openxmlformats.org/officeDocument/2006/relationships/slide" Target="slides/slide4.xml"/><Relationship Id="rId35" Type="http://schemas.openxmlformats.org/officeDocument/2006/relationships/slide" Target="slides/slide9.xml"/><Relationship Id="rId43" Type="http://schemas.openxmlformats.org/officeDocument/2006/relationships/slide" Target="slides/slide17.xml"/><Relationship Id="rId48" Type="http://schemas.openxmlformats.org/officeDocument/2006/relationships/slide" Target="slides/slide22.xml"/><Relationship Id="rId56" Type="http://schemas.openxmlformats.org/officeDocument/2006/relationships/slide" Target="slides/slide30.xml"/><Relationship Id="rId64" Type="http://schemas.openxmlformats.org/officeDocument/2006/relationships/slide" Target="slides/slide38.xml"/><Relationship Id="rId69" Type="http://schemas.openxmlformats.org/officeDocument/2006/relationships/slide" Target="slides/slide43.xml"/><Relationship Id="rId77" Type="http://schemas.openxmlformats.org/officeDocument/2006/relationships/slide" Target="slides/slide5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25.xml"/><Relationship Id="rId72" Type="http://schemas.openxmlformats.org/officeDocument/2006/relationships/slide" Target="slides/slide46.xml"/><Relationship Id="rId80" Type="http://schemas.openxmlformats.org/officeDocument/2006/relationships/slide" Target="slides/slide54.xml"/><Relationship Id="rId85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7.xml"/><Relationship Id="rId38" Type="http://schemas.openxmlformats.org/officeDocument/2006/relationships/slide" Target="slides/slide12.xml"/><Relationship Id="rId46" Type="http://schemas.openxmlformats.org/officeDocument/2006/relationships/slide" Target="slides/slide20.xml"/><Relationship Id="rId59" Type="http://schemas.openxmlformats.org/officeDocument/2006/relationships/slide" Target="slides/slide33.xml"/><Relationship Id="rId67" Type="http://schemas.openxmlformats.org/officeDocument/2006/relationships/slide" Target="slides/slide41.xml"/><Relationship Id="rId20" Type="http://schemas.openxmlformats.org/officeDocument/2006/relationships/slideMaster" Target="slideMasters/slideMaster20.xml"/><Relationship Id="rId41" Type="http://schemas.openxmlformats.org/officeDocument/2006/relationships/slide" Target="slides/slide15.xml"/><Relationship Id="rId54" Type="http://schemas.openxmlformats.org/officeDocument/2006/relationships/slide" Target="slides/slide28.xml"/><Relationship Id="rId62" Type="http://schemas.openxmlformats.org/officeDocument/2006/relationships/slide" Target="slides/slide36.xml"/><Relationship Id="rId70" Type="http://schemas.openxmlformats.org/officeDocument/2006/relationships/slide" Target="slides/slide44.xml"/><Relationship Id="rId75" Type="http://schemas.openxmlformats.org/officeDocument/2006/relationships/slide" Target="slides/slide49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2.xml"/><Relationship Id="rId36" Type="http://schemas.openxmlformats.org/officeDocument/2006/relationships/slide" Target="slides/slide10.xml"/><Relationship Id="rId49" Type="http://schemas.openxmlformats.org/officeDocument/2006/relationships/slide" Target="slides/slide23.xml"/><Relationship Id="rId57" Type="http://schemas.openxmlformats.org/officeDocument/2006/relationships/slide" Target="slides/slide31.xml"/><Relationship Id="rId10" Type="http://schemas.openxmlformats.org/officeDocument/2006/relationships/slideMaster" Target="slideMasters/slideMaster10.xml"/><Relationship Id="rId31" Type="http://schemas.openxmlformats.org/officeDocument/2006/relationships/slide" Target="slides/slide5.xml"/><Relationship Id="rId44" Type="http://schemas.openxmlformats.org/officeDocument/2006/relationships/slide" Target="slides/slide18.xml"/><Relationship Id="rId52" Type="http://schemas.openxmlformats.org/officeDocument/2006/relationships/slide" Target="slides/slide26.xml"/><Relationship Id="rId60" Type="http://schemas.openxmlformats.org/officeDocument/2006/relationships/slide" Target="slides/slide34.xml"/><Relationship Id="rId65" Type="http://schemas.openxmlformats.org/officeDocument/2006/relationships/slide" Target="slides/slide39.xml"/><Relationship Id="rId73" Type="http://schemas.openxmlformats.org/officeDocument/2006/relationships/slide" Target="slides/slide47.xml"/><Relationship Id="rId78" Type="http://schemas.openxmlformats.org/officeDocument/2006/relationships/slide" Target="slides/slide52.xml"/><Relationship Id="rId81" Type="http://schemas.openxmlformats.org/officeDocument/2006/relationships/slide" Target="slides/slide55.xml"/><Relationship Id="rId86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5942284-3E64-4F96-8C1D-3CE2052F3C9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0907F2-AB83-40CC-9787-CD0514629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35009B-3517-4F4E-9099-CD275BD671CD}" type="slidenum">
              <a:rPr lang="ru-RU" smtClean="0"/>
              <a:pPr/>
              <a:t>31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1.xml"/><Relationship Id="rId1" Type="http://schemas.openxmlformats.org/officeDocument/2006/relationships/themeOverride" Target="../theme/themeOverride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2.xml"/><Relationship Id="rId1" Type="http://schemas.openxmlformats.org/officeDocument/2006/relationships/themeOverride" Target="../theme/themeOverride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3.xml"/><Relationship Id="rId1" Type="http://schemas.openxmlformats.org/officeDocument/2006/relationships/themeOverride" Target="../theme/themeOverride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4.xml"/><Relationship Id="rId1" Type="http://schemas.openxmlformats.org/officeDocument/2006/relationships/themeOverride" Target="../theme/themeOverride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5.xml"/><Relationship Id="rId1" Type="http://schemas.openxmlformats.org/officeDocument/2006/relationships/themeOverride" Target="../theme/themeOverride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6.xml"/><Relationship Id="rId1" Type="http://schemas.openxmlformats.org/officeDocument/2006/relationships/themeOverride" Target="../theme/themeOverride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7.xml"/><Relationship Id="rId1" Type="http://schemas.openxmlformats.org/officeDocument/2006/relationships/themeOverride" Target="../theme/themeOverride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8.xml"/><Relationship Id="rId1" Type="http://schemas.openxmlformats.org/officeDocument/2006/relationships/themeOverride" Target="../theme/themeOverride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9.xml"/><Relationship Id="rId1" Type="http://schemas.openxmlformats.org/officeDocument/2006/relationships/themeOverride" Target="../theme/themeOverride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0.xml"/><Relationship Id="rId1" Type="http://schemas.openxmlformats.org/officeDocument/2006/relationships/themeOverride" Target="../theme/themeOverride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1.xml"/><Relationship Id="rId1" Type="http://schemas.openxmlformats.org/officeDocument/2006/relationships/themeOverride" Target="../theme/themeOverride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2.xml"/><Relationship Id="rId1" Type="http://schemas.openxmlformats.org/officeDocument/2006/relationships/themeOverride" Target="../theme/themeOverride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3.xml"/><Relationship Id="rId1" Type="http://schemas.openxmlformats.org/officeDocument/2006/relationships/themeOverride" Target="../theme/themeOverride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4.xml"/><Relationship Id="rId1" Type="http://schemas.openxmlformats.org/officeDocument/2006/relationships/themeOverride" Target="../theme/themeOverride24.xml"/></Relationships>
</file>

<file path=ppt/slideLayouts/_rels/slideLayout2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5.xml"/><Relationship Id="rId1" Type="http://schemas.openxmlformats.org/officeDocument/2006/relationships/themeOverride" Target="../theme/themeOverride25.xml"/></Relationships>
</file>

<file path=ppt/slideLayouts/_rels/slideLayout2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2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7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6.xml"/><Relationship Id="rId1" Type="http://schemas.openxmlformats.org/officeDocument/2006/relationships/themeOverride" Target="../theme/themeOverride26.xml"/></Relationships>
</file>

<file path=ppt/slideLayouts/_rels/slideLayout2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hemeOverride" Target="../theme/themeOverride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9.xml"/><Relationship Id="rId1" Type="http://schemas.openxmlformats.org/officeDocument/2006/relationships/themeOverride" Target="../theme/themeOverride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EA8A-A936-43D2-82A0-DB4A09C28E6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AAA76-6796-4D3B-ABB1-39280FBED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ED9C7-429C-4882-BFFA-2BC34F3813B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CFA91-7802-4FE6-8FB1-7796F2D8A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7AFA8-2F00-4AA3-A76E-857E74BA8E9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05528-780C-47A2-B17E-6210FC613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93C62E-0A0E-49AA-9C3F-7C8C2ECA3986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FCC43D-1858-48C1-8A68-006AF41957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FA779B00-E83B-42F6-AF43-FC2B038253E8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13B95-7969-4387-AB3E-8AF9FE9E5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39491-F178-44BA-80ED-ED24F31B09F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46C72-BF09-4406-8E01-3645E3B764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752FB-474D-4D6D-9394-9617A34E026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71C1F-C754-4DD9-AF6D-4F1B51BF30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1BC44C-6E8A-4B78-A600-C2E4FA267C1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D163B3C-392C-4E8E-9F26-B4298F785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93176-AD90-47D5-9264-2BB80C26A176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EB724-17F0-4B79-A36A-19A48F4AB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0480B3-2CD7-404A-BD69-CEF1924A2A0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E42F58-90A7-47ED-90B0-E39288E6F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4D8B7D-CFAF-4D63-852F-67A1C22861A6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3CC8FE-AA2F-49B2-ADCA-2C867A55F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9ABB5-6F0E-4895-BE4E-FDD4AB711F9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6F428-5EA7-4F47-936C-B7A956B4F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CB12D-8B77-432B-B317-D4520134AC78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3CD3D-FCF6-4134-BE38-44CF5F3B8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538A3-19E5-4D94-9618-5B394D00D39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8F907-7BDE-4107-B335-B83D5ACAA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76A4F-E23C-4B7C-93B7-231A67DDDC3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31DF3-7F5A-45C3-A293-B62EAB1921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3E604CA-402A-4C64-B739-9F1AD8102F7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792A95-4883-4209-9D6C-8A38EF26B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8E72DBBE-FE12-476C-89F0-4C5249CA092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91280-BC83-44A6-B7CD-0F2CC45CE6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6EE24-C09F-441E-8A95-6642949FE95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D084F-631C-427A-A340-D0C5BC10F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94AA8-1677-417B-A1D4-F267FDE1E65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D1ED0-20FA-423D-ADC5-E53A11469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DFD27C-363D-4A00-9511-EA7A50AC8A6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305FD0-C5FC-441F-95B3-C181C3F38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51F26-DC66-4720-99BA-DC146D8BC5B8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F7262-643C-49C8-927F-205EFAFD3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85AD717-8CE9-4511-A24F-417FEEAABF1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37EADD6-7E64-4C4F-AD49-47DD2D152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CFCD49-3DFC-472C-8726-5EC14AC72C4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DA74D3-8077-4A30-85A8-161ACC690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F7BF0-8C9E-44BC-96D2-6B45B0087C5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0EA36-BE58-4177-A3C8-2AD66BB35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8D5B2-3241-4AEC-91DB-6172F584643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F06EE-2081-49C3-A1F7-063A2C21E3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326E8-65CA-4D71-B4E5-4BF19B1F091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683AF-DC62-43E4-9A99-D2DD24F14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09617-10EA-4B8B-B355-4C91CCCA113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1395D-7071-4FC9-99F4-62DFE18B8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841990-BC0E-40C9-B324-7DDF54CA224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525037-FA6C-49A4-96A9-AA0D42E37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B5942825-03DE-48B4-BA55-F71A9B4BC2D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E9F32-6FC7-4E0D-89F0-0BCEBE6B3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48C67-E63F-4B9F-9878-D7AE1164810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726BE-D1D2-4F8F-AE89-DDFD146C92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1F90B-B573-4F3C-A01B-15E654A91E0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B694F-BCFA-46F1-A210-852008607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69FCD8D-9166-429C-A637-8210D2D4937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41F0507-5308-4A70-9014-4C84E8EFF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BC3D-96C0-479B-B3B5-F70C1B4E56A8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2C266-C10E-4DE3-A4E3-BCC0E398D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CFDFD56-3089-4806-B165-88C8A0710CD6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3EC1D3-B88D-4230-A0AD-34A8F3C74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9A80BF-0986-4AAE-B53C-00BA9EC1C15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981DC0F-3434-43C0-870C-7672FAA5D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C23AD0-50F6-4B8E-9ED0-0789E311512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BD998CD-161D-4411-AB6C-7B26AA9F0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A511B-7D3F-47FA-BADA-A7A46716C75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049C3-EB56-4052-99AD-D43648B6F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9C202-A528-4D37-B7E8-A00E424AA08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80071-9472-49A4-8711-B6395AB28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0FC94-6F50-483D-B54B-A35D82817E0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301E9-D212-4700-824D-26FC7A482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A7859D-A869-41B3-B43E-D73CE48436A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755E2BE-C2A1-4A6B-B457-B16134187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FC08B9B4-E816-43C0-A6C0-DC94671F03F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BAFB0-18C5-46D1-A176-F7CFAFDA76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EE1CB-CCE9-405B-91CD-6758AA9FA62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102B7-08C5-43DF-BE11-8453DF70E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0FD15-CFBD-4B2D-A17F-7B40E8D8219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30590-887E-4EE4-8D0F-2A476248C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F91DBF-D37E-4305-9C16-4F801700BF4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7F7EC2-3E62-4D3B-9608-1F84B6C92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D7FFF-534E-42D3-BC1A-11344C844A2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2D009-4DF4-4711-B9B0-FCC015A096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4F8685FE-4FDF-4214-817C-BA14CFD9F77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E3BD9-68BA-43C8-977B-C826E0E42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2ED4A8-5D02-4E97-89D4-7AF2A1C9BFD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AFE52F-DE97-4E61-A9CC-59556B002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2C07D0-9E3E-41F6-A6DE-4A5C3B053826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1FB951-C249-4432-96A0-92A6D84DA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5764E-D3E3-4E89-899A-73101787FF7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5E06F-407D-423E-9802-F3845BC692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143CF-E912-46CA-BF05-DC136C10535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6092-D5C6-4A90-B261-75CE79821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CC665-3014-4B90-A06D-7642602C79A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DC2D1-1A1C-468C-8AF3-922907061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8ABCE5-CC8D-4DEE-BB21-EBDE160B6526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69600F-944A-4619-9422-07F7B51EB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EB92549D-42B8-4C92-A59E-DD1A8B613B4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D3887-DDCC-4E7E-8F8D-1BFFCC45D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2818A-697A-4AF4-86C8-01991D3A014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56A81-6C8E-4244-842C-AA64BB5FB7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1FC52-4222-4B57-B02A-C282ADBF093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23A2B-8580-4A28-8BFF-2DBD3328D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390F101-EA29-4BEF-92F2-10E4766ABEA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768EB87-E6E1-4827-AC5F-5419136A4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2A496-83F7-4272-9138-12386FEC941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1FEA3-3454-4D31-AAA8-59680A234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FAEE3-1B62-44CD-B59C-A14E24A0ADA6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F4357-DF74-4EC7-A0EE-B66867305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E667DE-41EB-425E-B464-CB72B7A922B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E4CFCD-5C09-4225-B2AC-962DF5D50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42A5A7-B27C-44AF-A7D8-9B01A247B49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7EA9B6-BE2E-459C-829D-9D5814FD6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77430-42B9-468D-B9A7-4F173A669F2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B29D8-2212-4781-9D67-D57EFD9619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14F05-DAD4-4015-8D7A-0FA9B33EB6E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ABAD-4251-4A91-9D9C-1040BC9B0F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29375-1045-4374-BD43-6757A062983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CCFD2-CEF2-4771-8E33-AD4BE11CB1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52A52DE-D701-4F81-8757-FB7A9A6F5FA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C78F93-D368-4150-BAA4-86338F09D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9D69A707-68A7-44A0-BC2D-B714639A323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95389-6F9F-4839-81D3-F1AEF0CE2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4805F-6547-4094-8FEA-9C6E033E571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93856-1451-4B31-81D3-9AA4AA247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151FD-A3F4-482E-B577-44E6958463E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0E8C9-A18C-4738-86A8-8688C93CE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A66B0-B5C9-4CFA-840A-EECD0FFBF658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386FA-E635-4448-B6A4-852391F33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1401BB-D64E-4DC8-9867-A76C07A1023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2C3363-A198-47FB-8F42-0005BDC69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0C1B1-05D5-4528-8D2F-36AA5F026C1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5B40F-F314-4BEC-8C4B-3AE944B26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8624E45-4472-4AE9-9726-C02B20CD9B5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6543C91-053E-4B0B-BE33-2F183EB1F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8F76B5E-4EA3-4416-9F71-744B9AD08EA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D7B178-1F0B-44B8-8529-DF5CFBE5F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9FCF0-836A-41D8-85C0-E1F645722B1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53B6C-C5FA-46D0-A627-3BA770B07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1F02C-8CCD-4B01-8F91-5E377A0EB20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07BD0-EE47-4661-99B4-477396530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0D2F7-FB76-44F4-8727-8D3E06C1635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2A5F6-6AA3-40AD-AE2F-98EE2A24E7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DA0BD3-AF2C-4635-853C-42FA107EC87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620F215-2DC5-4BA1-8283-8C914C702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492A4C06-947A-479F-AC53-BABA419AA19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680341-2244-4A9A-8D51-4100700C75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A50F3-C91F-4C09-AE33-742A8274BBD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E398C-160C-4427-89AF-D41DD909A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49B2E1-DBC9-4CD6-9738-C03DB3F5356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6428BC-B247-4CF6-B15D-8E2D142FB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7FD35-FDCF-47C9-978B-965D56FB6AE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5BCCC-C917-4788-8D5E-5A63345D6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2E22C4-17AE-47DA-B2AB-FA680917728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EE77191-ED5C-4769-9448-5CE104C74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770B1-871B-49D8-8686-BCB50F57985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7382A-AD66-428A-B20E-F81C6F838F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8B3F73-FB8B-4244-9309-8D63EAC652B8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A65389-D06E-441F-9750-BAB1E078B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A26A17-23F5-440B-ADB6-7748545FA0E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109027-00BF-46FF-A804-F5BB2FE7D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B71DE-AB34-47B9-81A4-28D92420911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5CF76-62BD-4616-8669-4B47B4999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1FB63-9295-4E2F-908F-990AB9DE2AA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B4730-6E7F-434A-965E-3EC048172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44AFD-E0F2-4D9E-BD09-60978259737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D168F-2436-4AA6-B54F-15E0B44D4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13E09E-6DB9-476C-850D-5DBC1C6424C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BE94C8-9480-4F66-8E14-CE0F15DF6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60A15F31-200D-44C4-9B98-877C13C716C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0CC81-6954-46A3-AD81-7C6A64B84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1DAC3-B133-4E67-8101-3181C6719A0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FCA-DC5D-4A7A-8D44-C4A04EFB7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31DF-5FE7-47E1-B649-A65C873F43F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04D7A-D455-4AD6-94E1-9DC727CBA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B6212-D55D-4A7B-AA85-2551A70005F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002E7-4158-4FAC-B273-CFB044CF9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BAAA6A-6E88-4570-9C03-E348AF8A2DC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2794C34-79DA-4F17-9EF1-AEF50CC48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92DE6-1D56-49DA-B4A6-50886D104CD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3790C-F584-4D1D-B847-76A4F5719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263A91-AFE8-4DC3-A8DB-E993065A453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7F624F-4689-4217-9503-150B6088D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F26743-62E7-4AE4-BAC1-82B8FE03C30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639440-11DD-47C8-BD43-EA4ADB82B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B6698-642F-447B-AAC8-873A14C70DB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8D852-99A3-48E9-B902-349A7C0C5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0EEB0-723C-4D75-9F90-4D547A860D8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BF859-EED8-44B4-B46E-52537F397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AE7A2-3D8B-4C2A-9043-2AF140B02AD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D9116-0E3C-4012-9E06-6DC02EB50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E2CFB0B-8A33-4E0D-B0C2-382CD7D5530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03D6FDF-AB79-4562-B06B-E20D3FE16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634C7F-C36E-47F4-82A6-9BD579C67B8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2E4598-8FAF-42CF-931C-6EDF84FB0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6F43DE01-6FEF-4202-B6C5-751692BB02C8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2228B-CB5E-4582-A766-93943856D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E4B93-AFE0-44C4-BD61-C65F94895F9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0E1C4-3F9A-452D-BA3F-C7F0A4599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B52F8-2081-41A0-A02B-0BFA3E7B2F1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CD8AD-AADB-4A8E-9297-433CC45DE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CCCD45-E965-4F4A-BBEE-EC3DBBC06BD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145C96-85F0-4C95-9993-10B4B4ED6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59BA8-30B7-4C5A-9D88-303D2B7960C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45EEF-7410-4747-9549-BDFBAC54D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81B824-5C1E-458C-BA4A-A7294F99E9E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5D4D4D8-B005-4E1D-9CAC-0FB8471B5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C067EAB-00B5-4296-9AF6-A86A3A5E3AB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47ED2A-0C1D-4279-9F20-BCCCE09D6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F9DA8-3773-4B29-9344-9305A89D9EC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2DB83-C523-4A78-9396-7FFA5C09D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F2987-645C-42BC-B67E-9EE79BB6A63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2BB0-4B17-409D-BF1A-228A1E21C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2AEBF-2AAB-4123-9798-70CFB0E573A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E775A-A7B4-4451-BB93-87DA96BDE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B4DEAA3-263A-4641-A0E3-81CAE20AD0E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35B745A-1EC5-4930-B7AA-B8D220F23D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CD5EC0-F488-464F-A0F4-AE93A8E9CD1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FD9B2BC-4666-45BF-83C2-53E292EFE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EBC93B-2308-4324-9103-63CA1EC82E6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C63A95-57E8-4239-A1B3-98A5BBE91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1E81ADA3-3257-40DD-AF04-0B95844F854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5378F-B293-46BF-9EE2-2A382321D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455FA-BF8B-4330-9BD9-5BE06FC1D5A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3F357-4C3B-4A5A-8795-338DBBD821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7BEA8-C74E-4A26-A9E7-7906640CA54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6F94E-DDF8-4B0A-9D6B-E162B0853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DFB5DB-D440-4DF2-B3BA-1211A6038E2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70EBB4-0443-4753-91E6-C57B57C49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F2287-A800-484D-8F3E-2537BE003AE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7D763-0243-4380-A273-C703A1EE91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FBD8B17-3145-4F63-B3D9-7776F23F307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BB0DC6-E0F3-42B6-8680-816A6003B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2DC520-3F29-444F-80C2-1D386CECCF9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9A2D0D-3881-4D9D-A8B0-100910E45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2BDF6-A7F9-4ED1-BC19-135A1D32B62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79675-B8FD-42DA-983F-1F93A356D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04A76-A50B-43E3-A658-7899B0132BE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11EBD-9C30-4972-AD71-23256B4C4F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63DCC-A1A3-4827-89E4-18E1A13A366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86958-05FE-453B-8FB7-FDBE0A2BB0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2C9D0-6939-4C69-B71E-7697ADD799A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E40B1-444F-47A9-9FC9-9A54C36EA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342728-6644-45C9-AFEF-C3EFB8B2450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467693-BA45-4F3C-8DE6-6B9E5FC514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45420E7E-B165-437D-B8DB-B78DD9D7C15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F11BD-24A1-435D-821E-F4F497E53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7FBAE-AAEE-4786-8BFB-6D7C3EBDE55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AFCA9-E7F0-417C-A318-5CD4B8189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0164E-0ECF-4080-B5D2-A8703A30D30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11AB2-81B9-4032-B68B-0A2C72A94C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C23E3A-4A30-40ED-8D70-8013E049FC0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A3CBBB-D97F-4F45-A42E-660918CA5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133ED-6EDB-4C74-8247-A4A22D8E562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2BDE8-ED2C-45CC-A3E1-B41840AD33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2431414-BE65-443C-9390-49413735AA7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070AC6-9FC6-4A19-B363-30B33CF99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9FD7E10-223E-499C-BF3A-390614F14106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A8B988F-7CF2-435A-870E-1F60E98A7D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ECCF4-265B-4610-9FAC-70623361DC7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8EA52-C8DD-4A50-8547-6ED0E6303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948B0-0EE2-4BFA-B118-4F29A3ED712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90868-C33A-4E11-BE88-8BC0DF373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9997-1880-412B-B0F7-9227B741047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B9C72-82C4-464F-8DF8-2D9CF8BE2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FAFB1-7A16-40D2-81BA-1A7DE2BBA23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65F94-4491-4664-8E3E-D941FBC88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4C9CFA-09BD-4F4E-AFDD-3F7F029BCA0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04F86B6-FC77-4726-BBDD-A8E18BAFD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D9A43DF4-3C92-4497-86E7-D3598D4AC8F6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C921E-F1CD-4AEF-B8DA-11DB53926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77AEC-C55A-47A1-9005-6D5F4D3153E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2A21A-5291-4CF3-9AB0-80CDA6CD0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4554B-1D73-4CB4-B529-A5C82C44D18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7ABF-2454-4267-AB1A-230A12C47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6C3BC36-77AF-42CC-BDA8-BE380F771D8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FD8DD3-1264-4E75-B74D-19C2A6A3A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AB2A-7FF8-465A-BEAB-767B186B312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26354-6FE3-44F3-932B-1A4DE9996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A94CF2-57F0-4B9D-A490-ABE1DA7D435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9F8608F-1D32-46FC-8F37-EA3392060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27B6603-AF22-4312-A4D2-FDE3E8C9084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4ED989-AA67-4EF8-97DD-E9985A65C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BBE9A-F96D-4D60-B158-70BAEDE3DD0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B991-1236-4C8C-B63D-111D1702E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0658-2F68-44E7-B2D6-33480655633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B603C-9286-4DA4-9176-0E13FF6B6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02331-E6B7-4970-B3DA-FB791BA54E1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2622-16E1-40BF-923F-6A421D60A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F812E-A000-4243-8CAF-558AC0235016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E5A81-3DA0-4565-A750-60EA970CA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16D7C23-2C98-43F6-9B7C-B7A58DB02A1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04A4116-DA4D-4F90-9AED-704D48093A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C9553D58-46F1-4751-8988-58C0E0296A2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2874B-0ADE-40E1-859C-2EB85544B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1C904-3B72-4046-A3C2-0FAF51295AC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15162-7DE5-48EC-BDAB-447DD452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A262D-4E35-4E4F-8042-6C5B4565E8B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75B1B-8C95-4112-840C-FAD4C43AA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804C1F2-C9A9-4EFB-BA1A-F7FBFA21791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56FF7A-3F88-4418-A3E1-3D2F6D318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FCAB4-400A-40DD-93EF-F75E3A1044B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06528-BD02-4A32-9FB6-B43075EF3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968C6A0-68A2-465B-9F7F-FE5D32ED0096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87773B7-5AA1-407E-9743-C6A3437FD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417816-5DC1-46BE-91E3-9CE2BDAAA708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65130F-56E3-4DB4-93BA-8C83996DB9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C23F64-A963-42C1-B742-D6A7648779C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3C443F-9025-4C82-AF97-132B0D611E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BF594-8349-4E42-B86A-15FF4FF602C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5C138-47AB-4EC3-9B2F-B8691DDD1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1D5B9-5B1C-4D94-8815-DE6B8276B7F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4120E-94D6-43AC-9D7A-EA2DDE8A0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00C80-B65B-4DE7-96E9-974C8452A74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0CA4E-49E5-4B1F-964B-D3DB87D8D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4B8FC2-7D7E-4CFB-AF83-2946F3C8CB4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7E86D43-BC4A-4778-B904-7B4721CCA0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5C392906-60C2-4121-B1BB-424126DBF66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AD961-593C-418D-9CA4-F93298DE1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4ADBB-F34E-42BE-A78C-44B3DDF801F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0863-047D-4E52-BEB5-3BFAE5F2A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437E-D8B1-4D03-B01A-DDE79D80931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2D45E-4600-4BBC-A0BE-5C8DCF8A9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0D34B42-77B3-4CA4-977A-B66FE18E2CE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3BA41D-713B-465A-8A2C-63ED55CA5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7261C-A81D-4BCB-97B2-6FA00BED962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4B16C-20AC-4EBF-B394-FB7F99B18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843B16B0-33D1-4DB7-B5A4-AC4E020C96F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4189E-54A3-4C4B-B610-F5107EFED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686E8B-1693-427F-9C98-7E776D61F34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85081D-1DB9-4092-9E30-28963D49B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9EB7FE-CAF1-487F-933A-E5BDF196F59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2114F39-9040-4E67-ACD4-366270AFE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CB5AC-1091-45F2-8C26-FC33F753298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63A5A-89DB-445C-ADA9-71DDE9141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BC214-BB10-4530-9689-F9F1A303DA6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55CC4-B4E9-4346-A931-8E8BB9E24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B2B1C-67DB-47FF-8460-DC8F3BB2C0B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6DCE9-31DA-411C-B3F0-E6F5FE52B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100475-4FF9-4375-974A-06FF6E2D02A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863AA1-28CD-48E0-A6BA-6C9EED553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32CF0C3D-59EC-415F-80E9-0FFC1EFC6A3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D11BE-4FE5-4953-A5EC-5A43514388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243E6-9DC7-45E7-998E-F521BE4640A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C0D08-0506-4C7D-A652-062574C72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6F03B-6B6D-404F-BBF8-935DBF68FCF6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F87D0-F34C-47E9-9BAB-D5F16EB18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3EF964-D532-494B-84E4-6289B168300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A15A5A-34F4-43C9-97BA-9D7B299841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D611-7F7D-4E01-828E-73C2FA746A1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E9E6E-6A49-4829-B4B5-E42A77B8E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C68AA-504B-4E96-AE2A-BAA0E48E442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91FEF-812C-4B5F-8D86-124E02F53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BFC4613-10AD-4269-BD31-5D0C59A1928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304071F-D042-4240-8EE8-62EED5D78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47A313D-C838-4357-8C85-AD681B9F045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3AE58A-7DC8-44AE-83A0-17A21B2A6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DC68-77E2-42A7-9540-A052067B115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7DA12-B7B2-47A9-A3ED-C6A7296A2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C761-6D69-4836-9958-4B16748A94B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85DD8-F821-405F-978C-0AC51DA56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673FC-8451-41D5-81FC-D10DFFDCC2E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21214-1BF2-499E-A6EE-0F3A92584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8E90E1-7F7A-4A17-BACE-B1CB978AC7B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A5001F5-C241-4B7C-B690-4F0CA25391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ABE55A90-38F3-4A11-9013-2F7362A08C6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0F4E0-1024-454D-9BC8-D34777031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70495-60AC-4AFD-A0BE-06A4A57B6D8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29C4E-8E9D-4347-B376-3C8ACD081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424D8-68F2-4174-B2C9-78AB2305CAF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3F618-502D-4D18-90F3-E5AA2C0D34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24A3E-2431-4E77-A1CE-C60F33C9166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06272-F39D-40EA-AEC1-2FAB93990E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6B3794-B4BB-48B1-94AD-92D4BA68A78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986673-D8BE-48B6-88F7-9F1795C0E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D9580-9B90-4A69-ADC7-829B6C4FF5C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8579F-8561-4348-B1DF-5C782480F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989D39-4C50-49D9-ACC2-7C7DEB6A1F9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F5EF68-9E4C-4D0E-AE7B-E8AABB1D4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44FD36E-EFF5-4CD3-971D-D9C9D998147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A6201A-20B9-464F-81BC-1F9198577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A0A9D-DF40-4673-8993-CEEECD64A06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4B603-F125-4DB6-A2D4-3D09E4E31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AA28-821E-4721-9867-497B19F0368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8FFEF-6C9F-4596-9D7D-715964347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9E2F6-E031-40CA-BB24-CA3B01E3FBE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4F28F-6B0A-4141-B729-048120D6C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816481-7D12-424C-811E-7E90CE15E50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9E6744-7F90-4A5F-9FD1-9C34F88EB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AF483150-C012-42FA-8165-BB8F7C716806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FFD16-8FC5-4BB0-8D70-9A91D8D05B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876AF-481A-4EDE-BCD0-05ACA197D4C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7581C-3724-48CE-801E-9C20AADCB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478161-99C2-4D47-A433-332BEAF11128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D6DBF1-BE96-4EC5-AA95-E9DE08C501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F85BA-7DC2-4F26-B1E6-F00F224474A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76E48-CE7C-49B0-BD2B-C9949A4436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60A0CC-F4F3-436A-9CAA-BF2641EE294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24AE9A-7661-4F93-802A-0971F5272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65472-4645-41CC-91E1-D5D1F809356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70B97-ACD2-4BD0-AF5E-50E67A4141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87D308-E96F-4DB5-A755-6EA977E0747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529648-6158-4B61-B049-6B42C23DE5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1A1602-7563-40DC-9877-9F1D7AB0D15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6A05E1-DC9E-462A-B653-4AC597A682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B10B2-DAA9-4628-8625-EC36926CADE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456F3-9615-46C7-A286-726CBA137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29FE1-6235-4DED-B331-286B79A9FC1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A04DF-F26C-4011-B7BA-310F5D4A4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BA8BA-B28A-4B11-ABF2-5D42507B2F3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1898F-9EF1-41D7-BA5E-226A6226F3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306E5-C27E-4262-B457-65C641AAFBC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0032D-3EB4-410E-A587-A12ABFC2D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82A23F-1A64-40A2-9C10-BFB5488BB7E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32AA5D9-441C-4090-B959-A942AA309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FB9E4B-BD1E-45C8-BA5E-DF48DF47EED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87FD0AE-FC28-4FEB-B55B-EA7CE81FD3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F809E-0BA2-49CA-AC0C-48138820B1A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82830-F32D-410E-A421-BE2A62B63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9ADD3-9933-4BD3-AD23-DF6C59DA471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BC8B8-3861-49EE-AD33-570A609B7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75A8C-03F1-408A-8096-EF6915DA226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6A342-C092-41D3-8F28-28E0F99C2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F475C3-FB4C-4533-AF68-B285F732D366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6345631-7E10-492A-A7EE-2CD23E4C6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9A925346-3650-46A7-BFA2-7AB998C44AB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E3D07-3D3B-4281-9667-D418AE383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96679-7B2C-4E13-B5B2-C9B7592E412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E3BAE-A754-47B8-A315-F6898E644B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A5AFA-F048-47DE-A15B-4E9AFF78B74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8D495-32BD-49C7-9FB5-60B23614C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902B5AB-C035-4A8D-ADF9-E48B4D7FEC2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AD0393-E1CF-48C4-A24D-BF65CF686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A69DF-346A-43D6-BDFF-64C3EE06B1F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B4FE0-62A0-478B-89E4-CF477BB86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85673-2996-4CA2-B35A-F01EF4B47C5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070B-2D38-47F3-8F36-FC0065FA38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F6440C-D227-4A29-8BF0-06B5C3C3067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9C79789-EC1D-4237-B16C-6C379970D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D6B4F6-3EF3-4599-8C75-5336044E7C0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940B707-B7CC-4E3A-84A1-BCBFBC184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042D2-72D3-4D78-A4D0-FAB8087B1E8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5AFC-9E33-4A20-B7C5-BD19FCF04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8A113-E96E-4D6C-B745-4176108EA2C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741FB-DEDD-4D8E-971B-AFE1EC80B4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3296E-87D4-469E-B7FC-DE38AF5F665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A790B-219A-4C6A-BE13-9583D5950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6DA572C-CBDC-4FC6-9A65-7676BE97AA9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2BCA12-D70A-4026-9FD4-C6581E35D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3D1AB6BE-54B3-4FF0-98FF-B350707B587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5A708-3222-4591-B500-E96658125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DD82-2DB4-4ED5-A270-53B13A6D97F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394AB-95C2-4271-98F3-C27275445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77A98-2CA0-41FB-A5BC-F6E3D2A7C72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48A89-301E-4369-B806-9A028D1E7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240A0-3389-454E-B776-7343942662B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E7AC7-3E5E-41C3-A8A5-9B335C1FD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D5A5D0-061C-4A08-8E69-413BA3C543D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D7A154-AD1A-4B74-B323-D3911EB53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C2456-5572-437E-A401-CF5FA7B3B88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E625A-A19F-4986-BC31-827D0144F2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4655692-65F3-49D3-8C83-9A8257EA4DA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BC554D7-8559-496E-B4BB-EB83795585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CAB5045-E34D-49EE-BD8A-CD26FC950BA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17696A-ACDB-4D8E-B543-117491177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8E228-B0C0-4E0F-B0B6-5776DA3CBB4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579B2-F853-4EB5-B1AD-58F9ED54C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D1271-F513-48CA-B523-6423F38B451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C8C1-1534-4C86-AA03-C043B241C8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6EC62-03A7-4E0B-9E77-242CF911871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475A7-00BE-44A2-8807-B54465EB37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0566C2-CC57-4C7B-A5C5-987648DC540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5285EE6-1D9D-43F0-A738-2740D2FE6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F9D2F296-C6A4-4B41-86E6-05AB9530243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1312D-432C-4265-AF27-4435285F2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775B0-B772-492E-8DA0-1445658B00C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7148D-A182-4B4D-9323-94C0307F6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6C441C-BB6E-48CB-A58D-9FED6FA7E2B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209B6D-DF77-4E62-BF6A-2C39FAACC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E26C6-7280-4347-8AC5-9DF27C36097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92D30-9572-4E9F-A145-A54F489CF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0F94F2-385D-4F00-93C1-AFA075FB8BB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6AAE0FE-11BB-46E4-B0D1-078819417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AE62A-6ACC-4574-A72F-7D5E44F6F16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7F1E1-B049-4D4B-AA49-4B63CA6C1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B4AD9B-40D0-4E9B-B563-58AD1D3C4588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D65DF7-87C3-4B67-97BC-D4DDA5AE6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16E8FE5-9B25-48E9-A519-709AF43B3F5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A26B6F-D4DE-402C-BC35-6A1C40897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C3529-0026-43BD-A1DC-F5340B9491B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1F17D-5AA0-4646-8E49-A54BF2898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EDC39-BA22-4467-B99A-2DD13204FC3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FA340-4587-4B39-8979-D53A5E9C8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F490F-9D25-4957-871E-B0737BDD2F5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93BD0-AA81-4B13-9EF3-8ECDB5123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17DA311-5C98-49BD-898D-CB413A41969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B8A9A08-4EFE-46CB-8DAA-E119BA085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7DC64EFC-A0EE-4FB9-810C-00810CA44FA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F4FE7-E74E-4E00-9870-BB8B5C870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08847-0FB2-46E2-B89E-614F9F35126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4B7B5-4449-4C1B-B28C-5FBF3C397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7B0A3-8F8A-4841-94B3-F30F1CD78A98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3F32C-226F-4B71-AB49-C0A70809C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5F958-6EA5-4365-8963-2F634F34248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DE674-9185-4D07-9BAD-6765A9601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1D72B2-D3AC-40D1-A333-8F61CCE7FA7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685FE6-E454-4839-BE92-2FE1DCDD5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8E04F-23FC-40E4-AC25-C9AE9CCE0AD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5BB63-6F78-46EC-A61A-87073BB34B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598E87-21C0-47D3-893E-22D73A6D6E2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DDC2B9-D06C-4E5B-A86B-9A14CC963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BB56E1-C1C3-4584-9A8E-FBD5F9FCC9A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594EA1-A633-4836-BE91-E6801B4D68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B1365-1F57-46A5-B55B-436626B0FAA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F87C-DE3F-436D-91BF-2201F0AE2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0D8A5-4788-4AB5-9207-23592A77CA3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61D6-7B4E-4B8A-A684-732CD7784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024F7-5BDC-45CD-89D8-B32CC88A02E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8BFCA-0CE7-4874-9346-5939B7A45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2BE096D-4296-4CF2-AC1C-FDCA190D80F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9D6D57-9382-4726-9AC3-919B2E6A76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FBE2E18-5794-437F-8513-88C87AD7658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F772CAA-CECB-4CA6-9B7C-9B6CAD266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DC78C642-5535-4F48-8B55-D95316FC4A5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6CF20-0A51-4F92-828F-5D1883DE8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1F29-BD4A-41A8-B129-C353CB1E522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CF174-98A8-4A4E-951D-F49A776CB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AA81-C781-4DCB-B88F-D426F0A5BA78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B881-763C-40AC-8CB0-9055F5C47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45BCD58-CBB0-49F7-AE0F-13F8E83D603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5ADB15-C5ED-4866-AFFC-F3F5EA6B77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37CE-2271-4B96-BC55-E105B6FD5F3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48949-62A9-4827-9760-D5EE0AAA1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21E76D-F46A-49FB-ACCA-733E559A593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8ABAB9-CD45-4991-B569-9136AEB041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F2430C-4105-440C-BB62-1B1D05516BF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ACBD3B-F0DD-434F-B2B3-CAD01BFE6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B236C-44A9-4753-ACC1-5C3E3BB58F4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27B74-9B62-48A4-B7EE-421EDFA98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BDF02-7C01-47E6-A4D4-8D921A2CE4A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50DBA-CB6E-4841-A4FD-72A5FBDBA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D11AE-F8D4-49AD-8D67-DD95313414D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A2F4A-1569-4AFA-A10C-5AEE1587B3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D89C044-4AEE-4C28-9267-96E0897192D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85D84F9-DF6A-4041-A66A-C543353D1B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571B35-D08A-4808-A109-7A3183050D84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857CA7-C0E8-4E25-9B5A-91E71F6E3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C2228A6B-923D-4552-9FA2-A88082F6E85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3895B-FC6B-48B8-B4D9-8924BC364B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D24DE-F2FF-4F4F-BDB0-55F7F738895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9A4B1-40FE-4321-807C-34CD13F9B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B0B8-1140-4A8C-A4B6-D847C465402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765FF-D5E2-4946-A641-4529DB89AC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F81A2D-43E6-42B4-AE2D-0979ACA8C12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5D74DB-21CE-459F-AF1C-2E9C5F4CD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9CAD2-6915-41E7-AC5D-5D2EABA66D3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A73DD-B178-418A-9568-7D6D556E2F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4E0316-CB23-4C1F-87E1-F591E14665B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825D4F-B47A-4702-94B2-CD25E2A8B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DF81DE-A6A0-4417-8399-BDB258EEA7C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254E6AD-4601-4D4C-9190-6901B9EF9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70CE0-91FA-48C5-9E29-75B55899BF9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26558-9655-4B24-8CFF-F3DC5368A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A8EA4-3380-438D-A617-B08A77665A8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D8E5A-84A0-4FE1-A74D-402F63F66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6.xml"/><Relationship Id="rId3" Type="http://schemas.openxmlformats.org/officeDocument/2006/relationships/slideLayout" Target="../slideLayouts/slideLayout201.xml"/><Relationship Id="rId7" Type="http://schemas.openxmlformats.org/officeDocument/2006/relationships/slideLayout" Target="../slideLayouts/slideLayout205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200.xml"/><Relationship Id="rId1" Type="http://schemas.openxmlformats.org/officeDocument/2006/relationships/slideLayout" Target="../slideLayouts/slideLayout199.xml"/><Relationship Id="rId6" Type="http://schemas.openxmlformats.org/officeDocument/2006/relationships/slideLayout" Target="../slideLayouts/slideLayout204.xml"/><Relationship Id="rId11" Type="http://schemas.openxmlformats.org/officeDocument/2006/relationships/slideLayout" Target="../slideLayouts/slideLayout209.xml"/><Relationship Id="rId5" Type="http://schemas.openxmlformats.org/officeDocument/2006/relationships/slideLayout" Target="../slideLayouts/slideLayout203.xml"/><Relationship Id="rId10" Type="http://schemas.openxmlformats.org/officeDocument/2006/relationships/slideLayout" Target="../slideLayouts/slideLayout208.xml"/><Relationship Id="rId4" Type="http://schemas.openxmlformats.org/officeDocument/2006/relationships/slideLayout" Target="../slideLayouts/slideLayout202.xml"/><Relationship Id="rId9" Type="http://schemas.openxmlformats.org/officeDocument/2006/relationships/slideLayout" Target="../slideLayouts/slideLayout20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7.xml"/><Relationship Id="rId3" Type="http://schemas.openxmlformats.org/officeDocument/2006/relationships/slideLayout" Target="../slideLayouts/slideLayout212.xml"/><Relationship Id="rId7" Type="http://schemas.openxmlformats.org/officeDocument/2006/relationships/slideLayout" Target="../slideLayouts/slideLayout216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1.xml"/><Relationship Id="rId1" Type="http://schemas.openxmlformats.org/officeDocument/2006/relationships/slideLayout" Target="../slideLayouts/slideLayout210.xml"/><Relationship Id="rId6" Type="http://schemas.openxmlformats.org/officeDocument/2006/relationships/slideLayout" Target="../slideLayouts/slideLayout215.xml"/><Relationship Id="rId11" Type="http://schemas.openxmlformats.org/officeDocument/2006/relationships/slideLayout" Target="../slideLayouts/slideLayout220.xml"/><Relationship Id="rId5" Type="http://schemas.openxmlformats.org/officeDocument/2006/relationships/slideLayout" Target="../slideLayouts/slideLayout214.xml"/><Relationship Id="rId10" Type="http://schemas.openxmlformats.org/officeDocument/2006/relationships/slideLayout" Target="../slideLayouts/slideLayout219.xml"/><Relationship Id="rId4" Type="http://schemas.openxmlformats.org/officeDocument/2006/relationships/slideLayout" Target="../slideLayouts/slideLayout213.xml"/><Relationship Id="rId9" Type="http://schemas.openxmlformats.org/officeDocument/2006/relationships/slideLayout" Target="../slideLayouts/slideLayout218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8.xml"/><Relationship Id="rId3" Type="http://schemas.openxmlformats.org/officeDocument/2006/relationships/slideLayout" Target="../slideLayouts/slideLayout223.xml"/><Relationship Id="rId7" Type="http://schemas.openxmlformats.org/officeDocument/2006/relationships/slideLayout" Target="../slideLayouts/slideLayout227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2.xml"/><Relationship Id="rId1" Type="http://schemas.openxmlformats.org/officeDocument/2006/relationships/slideLayout" Target="../slideLayouts/slideLayout221.xml"/><Relationship Id="rId6" Type="http://schemas.openxmlformats.org/officeDocument/2006/relationships/slideLayout" Target="../slideLayouts/slideLayout226.xml"/><Relationship Id="rId11" Type="http://schemas.openxmlformats.org/officeDocument/2006/relationships/slideLayout" Target="../slideLayouts/slideLayout231.xml"/><Relationship Id="rId5" Type="http://schemas.openxmlformats.org/officeDocument/2006/relationships/slideLayout" Target="../slideLayouts/slideLayout225.xml"/><Relationship Id="rId10" Type="http://schemas.openxmlformats.org/officeDocument/2006/relationships/slideLayout" Target="../slideLayouts/slideLayout230.xml"/><Relationship Id="rId4" Type="http://schemas.openxmlformats.org/officeDocument/2006/relationships/slideLayout" Target="../slideLayouts/slideLayout224.xml"/><Relationship Id="rId9" Type="http://schemas.openxmlformats.org/officeDocument/2006/relationships/slideLayout" Target="../slideLayouts/slideLayout229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9.xml"/><Relationship Id="rId3" Type="http://schemas.openxmlformats.org/officeDocument/2006/relationships/slideLayout" Target="../slideLayouts/slideLayout234.xml"/><Relationship Id="rId7" Type="http://schemas.openxmlformats.org/officeDocument/2006/relationships/slideLayout" Target="../slideLayouts/slideLayout238.xml"/><Relationship Id="rId12" Type="http://schemas.openxmlformats.org/officeDocument/2006/relationships/theme" Target="../theme/theme22.xml"/><Relationship Id="rId2" Type="http://schemas.openxmlformats.org/officeDocument/2006/relationships/slideLayout" Target="../slideLayouts/slideLayout233.xml"/><Relationship Id="rId1" Type="http://schemas.openxmlformats.org/officeDocument/2006/relationships/slideLayout" Target="../slideLayouts/slideLayout232.xml"/><Relationship Id="rId6" Type="http://schemas.openxmlformats.org/officeDocument/2006/relationships/slideLayout" Target="../slideLayouts/slideLayout237.xml"/><Relationship Id="rId11" Type="http://schemas.openxmlformats.org/officeDocument/2006/relationships/slideLayout" Target="../slideLayouts/slideLayout242.xml"/><Relationship Id="rId5" Type="http://schemas.openxmlformats.org/officeDocument/2006/relationships/slideLayout" Target="../slideLayouts/slideLayout236.xml"/><Relationship Id="rId10" Type="http://schemas.openxmlformats.org/officeDocument/2006/relationships/slideLayout" Target="../slideLayouts/slideLayout241.xml"/><Relationship Id="rId4" Type="http://schemas.openxmlformats.org/officeDocument/2006/relationships/slideLayout" Target="../slideLayouts/slideLayout235.xml"/><Relationship Id="rId9" Type="http://schemas.openxmlformats.org/officeDocument/2006/relationships/slideLayout" Target="../slideLayouts/slideLayout240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0.xml"/><Relationship Id="rId3" Type="http://schemas.openxmlformats.org/officeDocument/2006/relationships/slideLayout" Target="../slideLayouts/slideLayout245.xml"/><Relationship Id="rId7" Type="http://schemas.openxmlformats.org/officeDocument/2006/relationships/slideLayout" Target="../slideLayouts/slideLayout249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244.xml"/><Relationship Id="rId1" Type="http://schemas.openxmlformats.org/officeDocument/2006/relationships/slideLayout" Target="../slideLayouts/slideLayout243.xml"/><Relationship Id="rId6" Type="http://schemas.openxmlformats.org/officeDocument/2006/relationships/slideLayout" Target="../slideLayouts/slideLayout248.xml"/><Relationship Id="rId11" Type="http://schemas.openxmlformats.org/officeDocument/2006/relationships/slideLayout" Target="../slideLayouts/slideLayout253.xml"/><Relationship Id="rId5" Type="http://schemas.openxmlformats.org/officeDocument/2006/relationships/slideLayout" Target="../slideLayouts/slideLayout247.xml"/><Relationship Id="rId10" Type="http://schemas.openxmlformats.org/officeDocument/2006/relationships/slideLayout" Target="../slideLayouts/slideLayout252.xml"/><Relationship Id="rId4" Type="http://schemas.openxmlformats.org/officeDocument/2006/relationships/slideLayout" Target="../slideLayouts/slideLayout246.xml"/><Relationship Id="rId9" Type="http://schemas.openxmlformats.org/officeDocument/2006/relationships/slideLayout" Target="../slideLayouts/slideLayout251.xml"/></Relationships>
</file>

<file path=ppt/slideMasters/_rels/slideMaster2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1.xml"/><Relationship Id="rId3" Type="http://schemas.openxmlformats.org/officeDocument/2006/relationships/slideLayout" Target="../slideLayouts/slideLayout256.xml"/><Relationship Id="rId7" Type="http://schemas.openxmlformats.org/officeDocument/2006/relationships/slideLayout" Target="../slideLayouts/slideLayout260.xml"/><Relationship Id="rId12" Type="http://schemas.openxmlformats.org/officeDocument/2006/relationships/theme" Target="../theme/theme24.xml"/><Relationship Id="rId2" Type="http://schemas.openxmlformats.org/officeDocument/2006/relationships/slideLayout" Target="../slideLayouts/slideLayout255.xml"/><Relationship Id="rId1" Type="http://schemas.openxmlformats.org/officeDocument/2006/relationships/slideLayout" Target="../slideLayouts/slideLayout254.xml"/><Relationship Id="rId6" Type="http://schemas.openxmlformats.org/officeDocument/2006/relationships/slideLayout" Target="../slideLayouts/slideLayout259.xml"/><Relationship Id="rId11" Type="http://schemas.openxmlformats.org/officeDocument/2006/relationships/slideLayout" Target="../slideLayouts/slideLayout264.xml"/><Relationship Id="rId5" Type="http://schemas.openxmlformats.org/officeDocument/2006/relationships/slideLayout" Target="../slideLayouts/slideLayout258.xml"/><Relationship Id="rId10" Type="http://schemas.openxmlformats.org/officeDocument/2006/relationships/slideLayout" Target="../slideLayouts/slideLayout263.xml"/><Relationship Id="rId4" Type="http://schemas.openxmlformats.org/officeDocument/2006/relationships/slideLayout" Target="../slideLayouts/slideLayout257.xml"/><Relationship Id="rId9" Type="http://schemas.openxmlformats.org/officeDocument/2006/relationships/slideLayout" Target="../slideLayouts/slideLayout262.xml"/></Relationships>
</file>

<file path=ppt/slideMasters/_rels/slideMaster2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2.xml"/><Relationship Id="rId3" Type="http://schemas.openxmlformats.org/officeDocument/2006/relationships/slideLayout" Target="../slideLayouts/slideLayout267.xml"/><Relationship Id="rId7" Type="http://schemas.openxmlformats.org/officeDocument/2006/relationships/slideLayout" Target="../slideLayouts/slideLayout271.xml"/><Relationship Id="rId12" Type="http://schemas.openxmlformats.org/officeDocument/2006/relationships/theme" Target="../theme/theme25.xml"/><Relationship Id="rId2" Type="http://schemas.openxmlformats.org/officeDocument/2006/relationships/slideLayout" Target="../slideLayouts/slideLayout266.xml"/><Relationship Id="rId1" Type="http://schemas.openxmlformats.org/officeDocument/2006/relationships/slideLayout" Target="../slideLayouts/slideLayout265.xml"/><Relationship Id="rId6" Type="http://schemas.openxmlformats.org/officeDocument/2006/relationships/slideLayout" Target="../slideLayouts/slideLayout270.xml"/><Relationship Id="rId11" Type="http://schemas.openxmlformats.org/officeDocument/2006/relationships/slideLayout" Target="../slideLayouts/slideLayout275.xml"/><Relationship Id="rId5" Type="http://schemas.openxmlformats.org/officeDocument/2006/relationships/slideLayout" Target="../slideLayouts/slideLayout269.xml"/><Relationship Id="rId10" Type="http://schemas.openxmlformats.org/officeDocument/2006/relationships/slideLayout" Target="../slideLayouts/slideLayout274.xml"/><Relationship Id="rId4" Type="http://schemas.openxmlformats.org/officeDocument/2006/relationships/slideLayout" Target="../slideLayouts/slideLayout268.xml"/><Relationship Id="rId9" Type="http://schemas.openxmlformats.org/officeDocument/2006/relationships/slideLayout" Target="../slideLayouts/slideLayout273.xml"/></Relationships>
</file>

<file path=ppt/slideMasters/_rels/slideMaster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3.xml"/><Relationship Id="rId3" Type="http://schemas.openxmlformats.org/officeDocument/2006/relationships/slideLayout" Target="../slideLayouts/slideLayout278.xml"/><Relationship Id="rId7" Type="http://schemas.openxmlformats.org/officeDocument/2006/relationships/slideLayout" Target="../slideLayouts/slideLayout282.xml"/><Relationship Id="rId12" Type="http://schemas.openxmlformats.org/officeDocument/2006/relationships/theme" Target="../theme/theme26.xml"/><Relationship Id="rId2" Type="http://schemas.openxmlformats.org/officeDocument/2006/relationships/slideLayout" Target="../slideLayouts/slideLayout277.xml"/><Relationship Id="rId1" Type="http://schemas.openxmlformats.org/officeDocument/2006/relationships/slideLayout" Target="../slideLayouts/slideLayout276.xml"/><Relationship Id="rId6" Type="http://schemas.openxmlformats.org/officeDocument/2006/relationships/slideLayout" Target="../slideLayouts/slideLayout281.xml"/><Relationship Id="rId11" Type="http://schemas.openxmlformats.org/officeDocument/2006/relationships/slideLayout" Target="../slideLayouts/slideLayout286.xml"/><Relationship Id="rId5" Type="http://schemas.openxmlformats.org/officeDocument/2006/relationships/slideLayout" Target="../slideLayouts/slideLayout280.xml"/><Relationship Id="rId10" Type="http://schemas.openxmlformats.org/officeDocument/2006/relationships/slideLayout" Target="../slideLayouts/slideLayout285.xml"/><Relationship Id="rId4" Type="http://schemas.openxmlformats.org/officeDocument/2006/relationships/slideLayout" Target="../slideLayouts/slideLayout279.xml"/><Relationship Id="rId9" Type="http://schemas.openxmlformats.org/officeDocument/2006/relationships/slideLayout" Target="../slideLayouts/slideLayout28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41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5BE4E616-6A11-41C1-98F1-9FC83104160F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2B2790D-C0F0-4A6B-8669-E846C1BFFF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72" r:id="rId1"/>
    <p:sldLayoutId id="2147484973" r:id="rId2"/>
    <p:sldLayoutId id="2147484974" r:id="rId3"/>
    <p:sldLayoutId id="2147484842" r:id="rId4"/>
    <p:sldLayoutId id="2147484843" r:id="rId5"/>
    <p:sldLayoutId id="2147484975" r:id="rId6"/>
    <p:sldLayoutId id="2147484844" r:id="rId7"/>
    <p:sldLayoutId id="2147484976" r:id="rId8"/>
    <p:sldLayoutId id="2147484977" r:id="rId9"/>
    <p:sldLayoutId id="2147484845" r:id="rId10"/>
    <p:sldLayoutId id="21474848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6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052E1494-6FEB-4BD1-AAF5-ADB61F09441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5F6AB09-22F0-4C23-92BA-D4D6969F4A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6" r:id="rId1"/>
    <p:sldLayoutId id="2147485027" r:id="rId2"/>
    <p:sldLayoutId id="2147485028" r:id="rId3"/>
    <p:sldLayoutId id="2147484887" r:id="rId4"/>
    <p:sldLayoutId id="2147484888" r:id="rId5"/>
    <p:sldLayoutId id="2147485029" r:id="rId6"/>
    <p:sldLayoutId id="2147484889" r:id="rId7"/>
    <p:sldLayoutId id="2147485030" r:id="rId8"/>
    <p:sldLayoutId id="2147485031" r:id="rId9"/>
    <p:sldLayoutId id="2147484890" r:id="rId10"/>
    <p:sldLayoutId id="21474848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65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7385903F-6DFB-447E-91F2-AD7503DC38B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F36A970-A65B-4D26-89BA-AD7A44AA2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2" r:id="rId1"/>
    <p:sldLayoutId id="2147485033" r:id="rId2"/>
    <p:sldLayoutId id="2147485034" r:id="rId3"/>
    <p:sldLayoutId id="2147484892" r:id="rId4"/>
    <p:sldLayoutId id="2147484893" r:id="rId5"/>
    <p:sldLayoutId id="2147485035" r:id="rId6"/>
    <p:sldLayoutId id="2147484894" r:id="rId7"/>
    <p:sldLayoutId id="2147485036" r:id="rId8"/>
    <p:sldLayoutId id="2147485037" r:id="rId9"/>
    <p:sldLayoutId id="2147484895" r:id="rId10"/>
    <p:sldLayoutId id="21474848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867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70DD4189-4EA4-44FC-A6B0-5CD308F2BE98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5A141E7-11D1-417D-94E3-8F19289FD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8" r:id="rId1"/>
    <p:sldLayoutId id="2147485039" r:id="rId2"/>
    <p:sldLayoutId id="2147485040" r:id="rId3"/>
    <p:sldLayoutId id="2147484897" r:id="rId4"/>
    <p:sldLayoutId id="2147484898" r:id="rId5"/>
    <p:sldLayoutId id="2147485041" r:id="rId6"/>
    <p:sldLayoutId id="2147484899" r:id="rId7"/>
    <p:sldLayoutId id="2147485042" r:id="rId8"/>
    <p:sldLayoutId id="2147485043" r:id="rId9"/>
    <p:sldLayoutId id="2147484900" r:id="rId10"/>
    <p:sldLayoutId id="21474849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970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4F2062EA-183F-44B4-9943-29301A66E88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B577360-6BA7-479A-A1E0-A2DFB0F15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4" r:id="rId1"/>
    <p:sldLayoutId id="2147485045" r:id="rId2"/>
    <p:sldLayoutId id="2147485046" r:id="rId3"/>
    <p:sldLayoutId id="2147484902" r:id="rId4"/>
    <p:sldLayoutId id="2147484903" r:id="rId5"/>
    <p:sldLayoutId id="2147485047" r:id="rId6"/>
    <p:sldLayoutId id="2147484904" r:id="rId7"/>
    <p:sldLayoutId id="2147485048" r:id="rId8"/>
    <p:sldLayoutId id="2147485049" r:id="rId9"/>
    <p:sldLayoutId id="2147484905" r:id="rId10"/>
    <p:sldLayoutId id="21474849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2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D361A1C3-8F34-41ED-9528-8875740EF07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9647EBE-D5A8-48FF-AFC5-76A0C630F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0" r:id="rId1"/>
    <p:sldLayoutId id="2147485051" r:id="rId2"/>
    <p:sldLayoutId id="2147485052" r:id="rId3"/>
    <p:sldLayoutId id="2147484907" r:id="rId4"/>
    <p:sldLayoutId id="2147484908" r:id="rId5"/>
    <p:sldLayoutId id="2147485053" r:id="rId6"/>
    <p:sldLayoutId id="2147484909" r:id="rId7"/>
    <p:sldLayoutId id="2147485054" r:id="rId8"/>
    <p:sldLayoutId id="2147485055" r:id="rId9"/>
    <p:sldLayoutId id="2147484910" r:id="rId10"/>
    <p:sldLayoutId id="21474849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174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80D42E72-453A-4EF4-82E9-858A85F64DA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A482A38-7A34-44D3-9324-E98FC1EC6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6" r:id="rId1"/>
    <p:sldLayoutId id="2147485057" r:id="rId2"/>
    <p:sldLayoutId id="2147485058" r:id="rId3"/>
    <p:sldLayoutId id="2147484912" r:id="rId4"/>
    <p:sldLayoutId id="2147484913" r:id="rId5"/>
    <p:sldLayoutId id="2147485059" r:id="rId6"/>
    <p:sldLayoutId id="2147484914" r:id="rId7"/>
    <p:sldLayoutId id="2147485060" r:id="rId8"/>
    <p:sldLayoutId id="2147485061" r:id="rId9"/>
    <p:sldLayoutId id="2147484915" r:id="rId10"/>
    <p:sldLayoutId id="21474849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277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13CDFB13-6514-4AC9-9130-F6F78C5ECF83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F3C5005-F8BD-4764-9DAA-0EB84CFF32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62" r:id="rId1"/>
    <p:sldLayoutId id="2147485063" r:id="rId2"/>
    <p:sldLayoutId id="2147485064" r:id="rId3"/>
    <p:sldLayoutId id="2147484917" r:id="rId4"/>
    <p:sldLayoutId id="2147484918" r:id="rId5"/>
    <p:sldLayoutId id="2147485065" r:id="rId6"/>
    <p:sldLayoutId id="2147484919" r:id="rId7"/>
    <p:sldLayoutId id="2147485066" r:id="rId8"/>
    <p:sldLayoutId id="2147485067" r:id="rId9"/>
    <p:sldLayoutId id="2147484920" r:id="rId10"/>
    <p:sldLayoutId id="21474849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379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0B834E08-42F2-4967-8AD1-E21CBF4A388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6FC4086-6740-4931-B4B7-C48848A9A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68" r:id="rId1"/>
    <p:sldLayoutId id="2147485069" r:id="rId2"/>
    <p:sldLayoutId id="2147485070" r:id="rId3"/>
    <p:sldLayoutId id="2147484922" r:id="rId4"/>
    <p:sldLayoutId id="2147484923" r:id="rId5"/>
    <p:sldLayoutId id="2147485071" r:id="rId6"/>
    <p:sldLayoutId id="2147484924" r:id="rId7"/>
    <p:sldLayoutId id="2147485072" r:id="rId8"/>
    <p:sldLayoutId id="2147485073" r:id="rId9"/>
    <p:sldLayoutId id="2147484925" r:id="rId10"/>
    <p:sldLayoutId id="21474849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482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FE6F3A9C-652B-4489-B732-66AEBD5AC127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CB72FFF-F1EA-4254-8234-EF029C56A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74" r:id="rId1"/>
    <p:sldLayoutId id="2147485075" r:id="rId2"/>
    <p:sldLayoutId id="2147485076" r:id="rId3"/>
    <p:sldLayoutId id="2147484927" r:id="rId4"/>
    <p:sldLayoutId id="2147484928" r:id="rId5"/>
    <p:sldLayoutId id="2147485077" r:id="rId6"/>
    <p:sldLayoutId id="2147484929" r:id="rId7"/>
    <p:sldLayoutId id="2147485078" r:id="rId8"/>
    <p:sldLayoutId id="2147485079" r:id="rId9"/>
    <p:sldLayoutId id="2147484930" r:id="rId10"/>
    <p:sldLayoutId id="21474849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584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DBABB500-FA62-44CB-92B4-324BEFC87209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A8C960E-64F3-45FE-BDC5-D98DBE3DD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0" r:id="rId1"/>
    <p:sldLayoutId id="2147485081" r:id="rId2"/>
    <p:sldLayoutId id="2147485082" r:id="rId3"/>
    <p:sldLayoutId id="2147484932" r:id="rId4"/>
    <p:sldLayoutId id="2147484933" r:id="rId5"/>
    <p:sldLayoutId id="2147485083" r:id="rId6"/>
    <p:sldLayoutId id="2147484934" r:id="rId7"/>
    <p:sldLayoutId id="2147485084" r:id="rId8"/>
    <p:sldLayoutId id="2147485085" r:id="rId9"/>
    <p:sldLayoutId id="2147484935" r:id="rId10"/>
    <p:sldLayoutId id="21474849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43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Century Schoolbook"/>
              </a:defRPr>
            </a:lvl1pPr>
          </a:lstStyle>
          <a:p>
            <a:pPr>
              <a:defRPr/>
            </a:pPr>
            <a:fld id="{0C7EFFA3-9108-433E-A127-08E0AF1C3335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Century Schoolbook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Century Schoolbook"/>
              </a:defRPr>
            </a:lvl1pPr>
          </a:lstStyle>
          <a:p>
            <a:pPr>
              <a:defRPr/>
            </a:pPr>
            <a:fld id="{8B89A3AE-7A29-4EAA-820F-43CB9735A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78" r:id="rId1"/>
    <p:sldLayoutId id="2147484979" r:id="rId2"/>
    <p:sldLayoutId id="2147484980" r:id="rId3"/>
    <p:sldLayoutId id="2147484847" r:id="rId4"/>
    <p:sldLayoutId id="2147484848" r:id="rId5"/>
    <p:sldLayoutId id="2147484981" r:id="rId6"/>
    <p:sldLayoutId id="2147484849" r:id="rId7"/>
    <p:sldLayoutId id="2147484982" r:id="rId8"/>
    <p:sldLayoutId id="2147484983" r:id="rId9"/>
    <p:sldLayoutId id="2147484850" r:id="rId10"/>
    <p:sldLayoutId id="21474848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686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AB83088D-751E-4972-B298-44EECB26655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EB05FCA-ABC0-47A7-A2BC-07EF1E2D98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86" r:id="rId1"/>
    <p:sldLayoutId id="2147485087" r:id="rId2"/>
    <p:sldLayoutId id="2147485088" r:id="rId3"/>
    <p:sldLayoutId id="2147484937" r:id="rId4"/>
    <p:sldLayoutId id="2147484938" r:id="rId5"/>
    <p:sldLayoutId id="2147485089" r:id="rId6"/>
    <p:sldLayoutId id="2147484939" r:id="rId7"/>
    <p:sldLayoutId id="2147485090" r:id="rId8"/>
    <p:sldLayoutId id="2147485091" r:id="rId9"/>
    <p:sldLayoutId id="2147484940" r:id="rId10"/>
    <p:sldLayoutId id="21474849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789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0D002CD7-B006-41A3-9330-A8EA1A60F05D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EFD83A3-4717-4116-997E-5863B1DC1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2" r:id="rId1"/>
    <p:sldLayoutId id="2147485093" r:id="rId2"/>
    <p:sldLayoutId id="2147485094" r:id="rId3"/>
    <p:sldLayoutId id="2147484942" r:id="rId4"/>
    <p:sldLayoutId id="2147484943" r:id="rId5"/>
    <p:sldLayoutId id="2147485095" r:id="rId6"/>
    <p:sldLayoutId id="2147484944" r:id="rId7"/>
    <p:sldLayoutId id="2147485096" r:id="rId8"/>
    <p:sldLayoutId id="2147485097" r:id="rId9"/>
    <p:sldLayoutId id="2147484945" r:id="rId10"/>
    <p:sldLayoutId id="21474849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891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E7491222-6BE9-403F-9A2A-2826C00BF46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84814C5-E7B9-4144-A5D7-879A052FA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8" r:id="rId1"/>
    <p:sldLayoutId id="2147485099" r:id="rId2"/>
    <p:sldLayoutId id="2147485100" r:id="rId3"/>
    <p:sldLayoutId id="2147484947" r:id="rId4"/>
    <p:sldLayoutId id="2147484948" r:id="rId5"/>
    <p:sldLayoutId id="2147485101" r:id="rId6"/>
    <p:sldLayoutId id="2147484949" r:id="rId7"/>
    <p:sldLayoutId id="2147485102" r:id="rId8"/>
    <p:sldLayoutId id="2147485103" r:id="rId9"/>
    <p:sldLayoutId id="2147484950" r:id="rId10"/>
    <p:sldLayoutId id="21474849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99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D2EC14DE-2825-44F6-A03A-C84D51E3541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E5E20C9-E7EE-4ED2-AD1D-4D67150FF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04" r:id="rId1"/>
    <p:sldLayoutId id="2147485105" r:id="rId2"/>
    <p:sldLayoutId id="2147485106" r:id="rId3"/>
    <p:sldLayoutId id="2147484952" r:id="rId4"/>
    <p:sldLayoutId id="2147484953" r:id="rId5"/>
    <p:sldLayoutId id="2147485107" r:id="rId6"/>
    <p:sldLayoutId id="2147484954" r:id="rId7"/>
    <p:sldLayoutId id="2147485108" r:id="rId8"/>
    <p:sldLayoutId id="2147485109" r:id="rId9"/>
    <p:sldLayoutId id="2147484955" r:id="rId10"/>
    <p:sldLayoutId id="21474849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42A71AFA-28FE-479F-A07A-C9D25883121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323DBF9-935F-471F-9008-9FD4030F60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0" r:id="rId1"/>
    <p:sldLayoutId id="2147485111" r:id="rId2"/>
    <p:sldLayoutId id="2147485112" r:id="rId3"/>
    <p:sldLayoutId id="2147484957" r:id="rId4"/>
    <p:sldLayoutId id="2147484958" r:id="rId5"/>
    <p:sldLayoutId id="2147485113" r:id="rId6"/>
    <p:sldLayoutId id="2147484959" r:id="rId7"/>
    <p:sldLayoutId id="2147485114" r:id="rId8"/>
    <p:sldLayoutId id="2147485115" r:id="rId9"/>
    <p:sldLayoutId id="2147484960" r:id="rId10"/>
    <p:sldLayoutId id="21474849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98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9CF657FE-5E3F-4D8E-8A67-4F623FA46930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EF0F36A-22E6-4E8E-B7FF-E66A46CB7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16" r:id="rId1"/>
    <p:sldLayoutId id="2147485117" r:id="rId2"/>
    <p:sldLayoutId id="2147485118" r:id="rId3"/>
    <p:sldLayoutId id="2147484962" r:id="rId4"/>
    <p:sldLayoutId id="2147484963" r:id="rId5"/>
    <p:sldLayoutId id="2147485119" r:id="rId6"/>
    <p:sldLayoutId id="2147484964" r:id="rId7"/>
    <p:sldLayoutId id="2147485120" r:id="rId8"/>
    <p:sldLayoutId id="2147485121" r:id="rId9"/>
    <p:sldLayoutId id="2147484965" r:id="rId10"/>
    <p:sldLayoutId id="21474849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301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E3BF80FD-6D9B-4F2B-A7E1-B15A81445A41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49AA026-7853-4B10-A85A-DD6DD754E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2" r:id="rId1"/>
    <p:sldLayoutId id="2147485123" r:id="rId2"/>
    <p:sldLayoutId id="2147485124" r:id="rId3"/>
    <p:sldLayoutId id="2147484967" r:id="rId4"/>
    <p:sldLayoutId id="2147484968" r:id="rId5"/>
    <p:sldLayoutId id="2147485125" r:id="rId6"/>
    <p:sldLayoutId id="2147484969" r:id="rId7"/>
    <p:sldLayoutId id="2147485126" r:id="rId8"/>
    <p:sldLayoutId id="2147485127" r:id="rId9"/>
    <p:sldLayoutId id="2147484970" r:id="rId10"/>
    <p:sldLayoutId id="21474849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946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168C7870-D7B0-45B6-B6BE-CD7D6B61F0B2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637F0CA-C83D-48B7-B027-A6847E725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84" r:id="rId1"/>
    <p:sldLayoutId id="2147484985" r:id="rId2"/>
    <p:sldLayoutId id="2147484986" r:id="rId3"/>
    <p:sldLayoutId id="2147484852" r:id="rId4"/>
    <p:sldLayoutId id="2147484853" r:id="rId5"/>
    <p:sldLayoutId id="2147484987" r:id="rId6"/>
    <p:sldLayoutId id="2147484854" r:id="rId7"/>
    <p:sldLayoutId id="2147484988" r:id="rId8"/>
    <p:sldLayoutId id="2147484989" r:id="rId9"/>
    <p:sldLayoutId id="2147484855" r:id="rId10"/>
    <p:sldLayoutId id="21474848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48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Century Schoolbook"/>
              </a:defRPr>
            </a:lvl1pPr>
          </a:lstStyle>
          <a:p>
            <a:pPr>
              <a:defRPr/>
            </a:pPr>
            <a:fld id="{FD41DC19-2099-414F-B320-DD89ACF4A99B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Century Schoolbook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Century Schoolbook"/>
              </a:defRPr>
            </a:lvl1pPr>
          </a:lstStyle>
          <a:p>
            <a:pPr>
              <a:defRPr/>
            </a:pPr>
            <a:fld id="{F9DA1E2F-B59B-4A8E-ADAC-E886B68C93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90" r:id="rId1"/>
    <p:sldLayoutId id="2147484991" r:id="rId2"/>
    <p:sldLayoutId id="2147484992" r:id="rId3"/>
    <p:sldLayoutId id="2147484857" r:id="rId4"/>
    <p:sldLayoutId id="2147484858" r:id="rId5"/>
    <p:sldLayoutId id="2147484993" r:id="rId6"/>
    <p:sldLayoutId id="2147484859" r:id="rId7"/>
    <p:sldLayoutId id="2147484994" r:id="rId8"/>
    <p:sldLayoutId id="2147484995" r:id="rId9"/>
    <p:sldLayoutId id="2147484860" r:id="rId10"/>
    <p:sldLayoutId id="21474848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150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Century Schoolbook"/>
              </a:defRPr>
            </a:lvl1pPr>
          </a:lstStyle>
          <a:p>
            <a:pPr>
              <a:defRPr/>
            </a:pPr>
            <a:fld id="{36880432-0482-4880-A3A8-39BE823373BA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Century Schoolbook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Century Schoolbook"/>
              </a:defRPr>
            </a:lvl1pPr>
          </a:lstStyle>
          <a:p>
            <a:pPr>
              <a:defRPr/>
            </a:pPr>
            <a:fld id="{D5E4015C-C416-4451-850D-E9EF7FF2E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96" r:id="rId1"/>
    <p:sldLayoutId id="2147484997" r:id="rId2"/>
    <p:sldLayoutId id="2147484998" r:id="rId3"/>
    <p:sldLayoutId id="2147484862" r:id="rId4"/>
    <p:sldLayoutId id="2147484863" r:id="rId5"/>
    <p:sldLayoutId id="2147484999" r:id="rId6"/>
    <p:sldLayoutId id="2147484864" r:id="rId7"/>
    <p:sldLayoutId id="2147485000" r:id="rId8"/>
    <p:sldLayoutId id="2147485001" r:id="rId9"/>
    <p:sldLayoutId id="2147484865" r:id="rId10"/>
    <p:sldLayoutId id="21474848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53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779DA67E-8ED7-48D5-BAFB-1B50276CD668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4A0979C-0BA3-4AB7-AC4C-7466AC557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02" r:id="rId1"/>
    <p:sldLayoutId id="2147485003" r:id="rId2"/>
    <p:sldLayoutId id="2147485004" r:id="rId3"/>
    <p:sldLayoutId id="2147484867" r:id="rId4"/>
    <p:sldLayoutId id="2147484868" r:id="rId5"/>
    <p:sldLayoutId id="2147485005" r:id="rId6"/>
    <p:sldLayoutId id="2147484869" r:id="rId7"/>
    <p:sldLayoutId id="2147485006" r:id="rId8"/>
    <p:sldLayoutId id="2147485007" r:id="rId9"/>
    <p:sldLayoutId id="2147484870" r:id="rId10"/>
    <p:sldLayoutId id="21474848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355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D68A8BC2-D17D-4A46-A0A0-BD1CED568D4E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67E872D8-5ABA-461A-8269-21CB64B74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08" r:id="rId1"/>
    <p:sldLayoutId id="2147485009" r:id="rId2"/>
    <p:sldLayoutId id="2147485010" r:id="rId3"/>
    <p:sldLayoutId id="2147484872" r:id="rId4"/>
    <p:sldLayoutId id="2147484873" r:id="rId5"/>
    <p:sldLayoutId id="2147485011" r:id="rId6"/>
    <p:sldLayoutId id="2147484874" r:id="rId7"/>
    <p:sldLayoutId id="2147485012" r:id="rId8"/>
    <p:sldLayoutId id="2147485013" r:id="rId9"/>
    <p:sldLayoutId id="2147484875" r:id="rId10"/>
    <p:sldLayoutId id="21474848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458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95F8096C-8987-4312-B90A-62925442E50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3452BAD-52CF-450A-840C-7E466ACC0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14" r:id="rId1"/>
    <p:sldLayoutId id="2147485015" r:id="rId2"/>
    <p:sldLayoutId id="2147485016" r:id="rId3"/>
    <p:sldLayoutId id="2147484877" r:id="rId4"/>
    <p:sldLayoutId id="2147484878" r:id="rId5"/>
    <p:sldLayoutId id="2147485017" r:id="rId6"/>
    <p:sldLayoutId id="2147484879" r:id="rId7"/>
    <p:sldLayoutId id="2147485018" r:id="rId8"/>
    <p:sldLayoutId id="2147485019" r:id="rId9"/>
    <p:sldLayoutId id="2147484880" r:id="rId10"/>
    <p:sldLayoutId id="21474848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604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fld id="{E62BBC9D-29F5-48AE-A30E-DF0B8CF98B5C}" type="datetimeFigureOut">
              <a:rPr lang="ru-RU"/>
              <a:pPr>
                <a:defRPr/>
              </a:pPr>
              <a:t>20.12.2008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5C980048-73E5-4933-A414-5D8359E3B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0" r:id="rId1"/>
    <p:sldLayoutId id="2147485021" r:id="rId2"/>
    <p:sldLayoutId id="2147485022" r:id="rId3"/>
    <p:sldLayoutId id="2147484882" r:id="rId4"/>
    <p:sldLayoutId id="2147484883" r:id="rId5"/>
    <p:sldLayoutId id="2147485023" r:id="rId6"/>
    <p:sldLayoutId id="2147484884" r:id="rId7"/>
    <p:sldLayoutId id="2147485024" r:id="rId8"/>
    <p:sldLayoutId id="2147485025" r:id="rId9"/>
    <p:sldLayoutId id="2147484885" r:id="rId10"/>
    <p:sldLayoutId id="21474848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0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2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3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4.gif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5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6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6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78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8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0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189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1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0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1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2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2.bin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3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4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55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7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6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Геометрия. Теоретическая тетрадь.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7 класс</a:t>
            </a:r>
            <a:endParaRPr lang="ru-RU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Рисунок 3" descr="animomo_book2.gif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00958" y="357166"/>
            <a:ext cx="928694" cy="1888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луч</a:t>
            </a:r>
            <a:endParaRPr lang="ru-RU" sz="3600" dirty="0"/>
          </a:p>
        </p:txBody>
      </p:sp>
      <p:pic>
        <p:nvPicPr>
          <p:cNvPr id="210947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071563" y="1285875"/>
            <a:ext cx="2143125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995363" y="1217613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155950" y="6165850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0951" name="TextBox 10"/>
          <p:cNvSpPr txBox="1">
            <a:spLocks noChangeArrowheads="1"/>
          </p:cNvSpPr>
          <p:nvPr/>
        </p:nvSpPr>
        <p:spPr bwMode="auto">
          <a:xfrm>
            <a:off x="-214313" y="1000125"/>
            <a:ext cx="73580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           F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                                        </a:t>
            </a:r>
            <a:r>
              <a:rPr lang="en-US" sz="2400">
                <a:solidFill>
                  <a:srgbClr val="000000"/>
                </a:solidFill>
              </a:rPr>
              <a:t> T             </a:t>
            </a:r>
            <a:r>
              <a:rPr lang="ru-RU" sz="2400">
                <a:solidFill>
                  <a:srgbClr val="000000"/>
                </a:solidFill>
              </a:rPr>
              <a:t>Луч </a:t>
            </a:r>
            <a:r>
              <a:rPr lang="en-US" sz="2400">
                <a:solidFill>
                  <a:srgbClr val="000000"/>
                </a:solidFill>
              </a:rPr>
              <a:t>FT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                     </a:t>
            </a:r>
            <a:r>
              <a:rPr lang="ru-RU" sz="2400">
                <a:solidFill>
                  <a:srgbClr val="000000"/>
                </a:solidFill>
              </a:rPr>
              <a:t>О:  Лучом называется часть </a:t>
            </a:r>
          </a:p>
          <a:p>
            <a:r>
              <a:rPr lang="ru-RU" sz="2400">
                <a:solidFill>
                  <a:srgbClr val="000000"/>
                </a:solidFill>
              </a:rPr>
              <a:t>                         прямой, ограниченная одной</a:t>
            </a:r>
          </a:p>
          <a:p>
            <a:r>
              <a:rPr lang="ru-RU" sz="2400">
                <a:solidFill>
                  <a:srgbClr val="000000"/>
                </a:solidFill>
              </a:rPr>
              <a:t>                           точкой.</a:t>
            </a:r>
          </a:p>
          <a:p>
            <a:endParaRPr lang="ru-RU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Угол</a:t>
            </a:r>
            <a:endParaRPr lang="ru-RU" sz="3600" dirty="0"/>
          </a:p>
        </p:txBody>
      </p:sp>
      <p:pic>
        <p:nvPicPr>
          <p:cNvPr id="211971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000125" y="2714625"/>
            <a:ext cx="2143125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000125" y="1428750"/>
            <a:ext cx="3143250" cy="1285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974" name="TextBox 12"/>
          <p:cNvSpPr txBox="1">
            <a:spLocks noChangeArrowheads="1"/>
          </p:cNvSpPr>
          <p:nvPr/>
        </p:nvSpPr>
        <p:spPr bwMode="auto">
          <a:xfrm>
            <a:off x="571500" y="1143000"/>
            <a:ext cx="7786688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                                         </a:t>
            </a:r>
            <a:r>
              <a:rPr lang="ru-RU" sz="2400"/>
              <a:t>А</a:t>
            </a:r>
          </a:p>
          <a:p>
            <a:endParaRPr lang="ru-RU"/>
          </a:p>
          <a:p>
            <a:r>
              <a:rPr lang="ru-RU"/>
              <a:t>                                                  стороны</a:t>
            </a:r>
          </a:p>
          <a:p>
            <a:endParaRPr lang="ru-RU"/>
          </a:p>
          <a:p>
            <a:r>
              <a:rPr lang="ru-RU"/>
              <a:t> </a:t>
            </a:r>
            <a:r>
              <a:rPr lang="ru-RU" sz="2400"/>
              <a:t> В          вершина                       &lt; АВС или &lt; В              </a:t>
            </a:r>
          </a:p>
          <a:p>
            <a:endParaRPr lang="ru-RU" sz="2400"/>
          </a:p>
          <a:p>
            <a:r>
              <a:rPr lang="ru-RU" sz="2400"/>
              <a:t>                               С</a:t>
            </a:r>
          </a:p>
          <a:p>
            <a:endParaRPr lang="ru-RU" sz="2400"/>
          </a:p>
          <a:p>
            <a:r>
              <a:rPr lang="ru-RU" sz="2400"/>
              <a:t>О: Углом называется геометрическая фигура, состоящая из двух лучей с общим началом.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1214438" y="2643188"/>
            <a:ext cx="571500" cy="714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3429000" y="1857375"/>
            <a:ext cx="357188" cy="142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2714625" y="2071688"/>
            <a:ext cx="11430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Развёрнутый угол</a:t>
            </a:r>
            <a:endParaRPr lang="ru-RU" sz="3600" dirty="0"/>
          </a:p>
        </p:txBody>
      </p:sp>
      <p:pic>
        <p:nvPicPr>
          <p:cNvPr id="212995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1000125" y="1428750"/>
            <a:ext cx="3143250" cy="1285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997" name="TextBox 12"/>
          <p:cNvSpPr txBox="1">
            <a:spLocks noChangeArrowheads="1"/>
          </p:cNvSpPr>
          <p:nvPr/>
        </p:nvSpPr>
        <p:spPr bwMode="auto">
          <a:xfrm>
            <a:off x="428625" y="1285875"/>
            <a:ext cx="7786688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                               </a:t>
            </a:r>
            <a:r>
              <a:rPr lang="en-US">
                <a:solidFill>
                  <a:srgbClr val="000000"/>
                </a:solidFill>
              </a:rPr>
              <a:t>             </a:t>
            </a:r>
            <a:r>
              <a:rPr lang="en-US" sz="2400">
                <a:solidFill>
                  <a:srgbClr val="000000"/>
                </a:solidFill>
              </a:rPr>
              <a:t>A</a:t>
            </a:r>
            <a:r>
              <a:rPr lang="ru-RU">
                <a:solidFill>
                  <a:srgbClr val="000000"/>
                </a:solidFill>
              </a:rPr>
              <a:t> </a:t>
            </a:r>
            <a:endParaRPr lang="en-US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                    B</a:t>
            </a:r>
            <a:r>
              <a:rPr lang="ru-RU">
                <a:solidFill>
                  <a:srgbClr val="000000"/>
                </a:solidFill>
              </a:rPr>
              <a:t>               </a:t>
            </a:r>
          </a:p>
          <a:p>
            <a:r>
              <a:rPr lang="en-US">
                <a:solidFill>
                  <a:srgbClr val="000000"/>
                </a:solidFill>
              </a:rPr>
              <a:t>      </a:t>
            </a:r>
          </a:p>
          <a:p>
            <a:r>
              <a:rPr lang="en-US">
                <a:solidFill>
                  <a:srgbClr val="000000"/>
                </a:solidFill>
              </a:rPr>
              <a:t>     </a:t>
            </a:r>
            <a:r>
              <a:rPr lang="en-US" sz="2400">
                <a:solidFill>
                  <a:srgbClr val="000000"/>
                </a:solidFill>
              </a:rPr>
              <a:t>C</a:t>
            </a:r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 </a:t>
            </a:r>
            <a:r>
              <a:rPr lang="ru-RU" sz="2400">
                <a:solidFill>
                  <a:srgbClr val="000000"/>
                </a:solidFill>
              </a:rPr>
              <a:t>                                  &lt; АВ</a:t>
            </a:r>
            <a:r>
              <a:rPr lang="en-US" sz="2400">
                <a:solidFill>
                  <a:srgbClr val="000000"/>
                </a:solidFill>
              </a:rPr>
              <a:t>C</a:t>
            </a:r>
            <a:r>
              <a:rPr lang="ru-RU" sz="2400">
                <a:solidFill>
                  <a:srgbClr val="000000"/>
                </a:solidFill>
              </a:rPr>
              <a:t> или &lt; В    (2)          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                               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О: Развёрнутым углом называется угол, стороны которого лежат на одной прямой.</a:t>
            </a:r>
          </a:p>
        </p:txBody>
      </p:sp>
      <p:sp>
        <p:nvSpPr>
          <p:cNvPr id="10" name="Овал 9"/>
          <p:cNvSpPr/>
          <p:nvPr/>
        </p:nvSpPr>
        <p:spPr>
          <a:xfrm>
            <a:off x="2286000" y="2071688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58175" cy="5000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Сравнение фигур</a:t>
            </a:r>
            <a:endParaRPr lang="ru-RU" dirty="0"/>
          </a:p>
        </p:txBody>
      </p:sp>
      <p:sp>
        <p:nvSpPr>
          <p:cNvPr id="214019" name="TextBox 8"/>
          <p:cNvSpPr txBox="1">
            <a:spLocks noChangeArrowheads="1"/>
          </p:cNvSpPr>
          <p:nvPr/>
        </p:nvSpPr>
        <p:spPr bwMode="auto">
          <a:xfrm>
            <a:off x="642938" y="1214438"/>
            <a:ext cx="7429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800">
                <a:solidFill>
                  <a:srgbClr val="000000"/>
                </a:solidFill>
                <a:latin typeface="Century Schoolbook" pitchFamily="18" charset="0"/>
              </a:rPr>
              <a:t>О: равными фигурами называются фигуры, которые можно совместить наложением.</a:t>
            </a:r>
          </a:p>
        </p:txBody>
      </p:sp>
      <p:pic>
        <p:nvPicPr>
          <p:cNvPr id="214020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Середина отрезка</a:t>
            </a:r>
            <a:endParaRPr lang="ru-RU" sz="3600" dirty="0"/>
          </a:p>
        </p:txBody>
      </p:sp>
      <p:pic>
        <p:nvPicPr>
          <p:cNvPr id="215043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071563" y="1285875"/>
            <a:ext cx="2143125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143250" y="1928813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95363" y="1217613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15047" name="TextBox 10"/>
          <p:cNvSpPr txBox="1">
            <a:spLocks noChangeArrowheads="1"/>
          </p:cNvSpPr>
          <p:nvPr/>
        </p:nvSpPr>
        <p:spPr bwMode="auto">
          <a:xfrm>
            <a:off x="-214313" y="1000125"/>
            <a:ext cx="73580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           F</a:t>
            </a:r>
            <a:r>
              <a:rPr lang="ru-RU" sz="2400">
                <a:solidFill>
                  <a:srgbClr val="000000"/>
                </a:solidFill>
              </a:rPr>
              <a:t>          </a:t>
            </a:r>
          </a:p>
          <a:p>
            <a:r>
              <a:rPr lang="ru-RU" sz="2400">
                <a:solidFill>
                  <a:srgbClr val="000000"/>
                </a:solidFill>
              </a:rPr>
              <a:t>                             О</a:t>
            </a:r>
            <a:endParaRPr lang="en-US" sz="2400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                                        </a:t>
            </a:r>
            <a:r>
              <a:rPr lang="en-US" sz="2400">
                <a:solidFill>
                  <a:srgbClr val="000000"/>
                </a:solidFill>
              </a:rPr>
              <a:t> T             </a:t>
            </a:r>
            <a:r>
              <a:rPr lang="ru-RU" sz="2400">
                <a:solidFill>
                  <a:srgbClr val="000000"/>
                </a:solidFill>
              </a:rPr>
              <a:t>О - середина </a:t>
            </a:r>
            <a:r>
              <a:rPr lang="en-US" sz="2400">
                <a:solidFill>
                  <a:srgbClr val="000000"/>
                </a:solidFill>
              </a:rPr>
              <a:t>FT</a:t>
            </a:r>
          </a:p>
          <a:p>
            <a:endParaRPr lang="en-US" sz="2400">
              <a:solidFill>
                <a:srgbClr val="000000"/>
              </a:solidFill>
            </a:endParaRPr>
          </a:p>
          <a:p>
            <a:endParaRPr lang="en-US" sz="2400">
              <a:solidFill>
                <a:srgbClr val="000000"/>
              </a:solidFill>
            </a:endParaRPr>
          </a:p>
          <a:p>
            <a:r>
              <a:rPr lang="en-US" sz="2400">
                <a:solidFill>
                  <a:srgbClr val="000000"/>
                </a:solidFill>
              </a:rPr>
              <a:t>                     </a:t>
            </a:r>
            <a:r>
              <a:rPr lang="ru-RU" sz="2400">
                <a:solidFill>
                  <a:srgbClr val="000000"/>
                </a:solidFill>
              </a:rPr>
              <a:t>О:  Серединой отрезка называется </a:t>
            </a:r>
          </a:p>
          <a:p>
            <a:r>
              <a:rPr lang="ru-RU" sz="2400">
                <a:solidFill>
                  <a:srgbClr val="000000"/>
                </a:solidFill>
              </a:rPr>
              <a:t>                           точка, которая делит отрезок</a:t>
            </a:r>
          </a:p>
          <a:p>
            <a:r>
              <a:rPr lang="ru-RU" sz="2400">
                <a:solidFill>
                  <a:srgbClr val="000000"/>
                </a:solidFill>
              </a:rPr>
              <a:t>                            на два равных отрезка.</a:t>
            </a:r>
          </a:p>
          <a:p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000250" y="157162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1499394" y="1427957"/>
            <a:ext cx="1428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499519" y="1785144"/>
            <a:ext cx="1428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Биссектриса угла</a:t>
            </a:r>
            <a:endParaRPr lang="ru-RU" sz="3600" dirty="0"/>
          </a:p>
        </p:txBody>
      </p:sp>
      <p:pic>
        <p:nvPicPr>
          <p:cNvPr id="216067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000125" y="2714625"/>
            <a:ext cx="2143125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000125" y="1428750"/>
            <a:ext cx="3143250" cy="1285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000125" y="2500313"/>
            <a:ext cx="3929063" cy="214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олилиния 15"/>
          <p:cNvSpPr/>
          <p:nvPr/>
        </p:nvSpPr>
        <p:spPr>
          <a:xfrm>
            <a:off x="1773238" y="2397125"/>
            <a:ext cx="95250" cy="334963"/>
          </a:xfrm>
          <a:custGeom>
            <a:avLst/>
            <a:gdLst>
              <a:gd name="connsiteX0" fmla="*/ 0 w 94673"/>
              <a:gd name="connsiteY0" fmla="*/ 0 h 334819"/>
              <a:gd name="connsiteX1" fmla="*/ 83127 w 94673"/>
              <a:gd name="connsiteY1" fmla="*/ 290946 h 334819"/>
              <a:gd name="connsiteX2" fmla="*/ 69273 w 94673"/>
              <a:gd name="connsiteY2" fmla="*/ 263237 h 33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4673" h="334819">
                <a:moveTo>
                  <a:pt x="0" y="0"/>
                </a:moveTo>
                <a:cubicBezTo>
                  <a:pt x="35791" y="123536"/>
                  <a:pt x="71582" y="247073"/>
                  <a:pt x="83127" y="290946"/>
                </a:cubicBezTo>
                <a:cubicBezTo>
                  <a:pt x="94673" y="334819"/>
                  <a:pt x="81973" y="299028"/>
                  <a:pt x="69273" y="26323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1821656" y="2821782"/>
            <a:ext cx="428625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073" name="TextBox 20"/>
          <p:cNvSpPr txBox="1">
            <a:spLocks noChangeArrowheads="1"/>
          </p:cNvSpPr>
          <p:nvPr/>
        </p:nvSpPr>
        <p:spPr bwMode="auto">
          <a:xfrm>
            <a:off x="500063" y="1071563"/>
            <a:ext cx="80010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                                      К</a:t>
            </a:r>
          </a:p>
          <a:p>
            <a:endParaRPr lang="ru-RU" sz="2400"/>
          </a:p>
          <a:p>
            <a:endParaRPr lang="ru-RU" sz="2400"/>
          </a:p>
          <a:p>
            <a:r>
              <a:rPr lang="ru-RU" sz="2400"/>
              <a:t>    А                                                М</a:t>
            </a:r>
          </a:p>
          <a:p>
            <a:endParaRPr lang="ru-RU" sz="2400"/>
          </a:p>
          <a:p>
            <a:endParaRPr lang="ru-RU" sz="2400"/>
          </a:p>
          <a:p>
            <a:r>
              <a:rPr lang="ru-RU" sz="2400"/>
              <a:t>                         С             АМ- биссектриса &lt; САК</a:t>
            </a:r>
          </a:p>
          <a:p>
            <a:endParaRPr lang="ru-RU" sz="2400"/>
          </a:p>
          <a:p>
            <a:endParaRPr lang="ru-RU" sz="2400"/>
          </a:p>
          <a:p>
            <a:r>
              <a:rPr lang="ru-RU" sz="2400"/>
              <a:t>О: Биссектрисой угла называется луч, выходящий из </a:t>
            </a:r>
          </a:p>
          <a:p>
            <a:r>
              <a:rPr lang="ru-RU" sz="2400"/>
              <a:t>Вершины угла и делящий его на два равных угла.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58175" cy="9286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Длина отрезка</a:t>
            </a:r>
            <a:br>
              <a:rPr lang="ru-RU" dirty="0" smtClean="0"/>
            </a:br>
            <a:r>
              <a:rPr lang="ru-RU" dirty="0" smtClean="0"/>
              <a:t>Свойства длин отрезков</a:t>
            </a:r>
            <a:endParaRPr lang="ru-RU" dirty="0"/>
          </a:p>
        </p:txBody>
      </p:sp>
      <p:sp>
        <p:nvSpPr>
          <p:cNvPr id="217091" name="TextBox 8"/>
          <p:cNvSpPr txBox="1">
            <a:spLocks noChangeArrowheads="1"/>
          </p:cNvSpPr>
          <p:nvPr/>
        </p:nvSpPr>
        <p:spPr bwMode="auto">
          <a:xfrm>
            <a:off x="642938" y="1214438"/>
            <a:ext cx="74295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800">
                <a:solidFill>
                  <a:srgbClr val="000000"/>
                </a:solidFill>
                <a:latin typeface="Century Schoolbook" pitchFamily="18" charset="0"/>
              </a:rPr>
              <a:t> 1. Равные отрезки имеют равные длины. Если отрезки имеют равные длины, то они равны.</a:t>
            </a:r>
          </a:p>
          <a:p>
            <a:pPr marL="342900" indent="-342900"/>
            <a:r>
              <a:rPr lang="ru-RU" sz="2800">
                <a:solidFill>
                  <a:srgbClr val="000000"/>
                </a:solidFill>
                <a:latin typeface="Century Schoolbook" pitchFamily="18" charset="0"/>
              </a:rPr>
              <a:t>2. Меньший отрезок имеет меньшую длину. Если отрезок имеет меньшую длину, то он меньше.</a:t>
            </a:r>
          </a:p>
          <a:p>
            <a:pPr marL="342900" indent="-342900"/>
            <a:r>
              <a:rPr lang="ru-RU" sz="2800">
                <a:solidFill>
                  <a:srgbClr val="000000"/>
                </a:solidFill>
                <a:latin typeface="Century Schoolbook" pitchFamily="18" charset="0"/>
              </a:rPr>
              <a:t>3. Если точка делит отрезок на две части, то его длина равна сумме длин его частей.</a:t>
            </a:r>
          </a:p>
        </p:txBody>
      </p:sp>
      <p:pic>
        <p:nvPicPr>
          <p:cNvPr id="217092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175" cy="200025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Градусная мера угла</a:t>
            </a:r>
            <a:br>
              <a:rPr lang="ru-RU" dirty="0" smtClean="0"/>
            </a:br>
            <a:r>
              <a:rPr lang="ru-RU" sz="2000" dirty="0" smtClean="0"/>
              <a:t>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solidFill>
                  <a:schemeClr val="tx1"/>
                </a:solidFill>
              </a:rPr>
              <a:t>Градус – это угол, равный        части развёрнутого угла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Свойства градусных мер углов</a:t>
            </a:r>
            <a:endParaRPr lang="ru-RU" dirty="0"/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714375" y="2143125"/>
            <a:ext cx="74295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800">
                <a:solidFill>
                  <a:srgbClr val="000000"/>
                </a:solidFill>
                <a:latin typeface="Century Schoolbook" pitchFamily="18" charset="0"/>
              </a:rPr>
              <a:t> 1. Равные углы имеют равные град. меры. Если углы имеют равные град. меры, то они равны.</a:t>
            </a:r>
          </a:p>
          <a:p>
            <a:pPr marL="342900" indent="-342900"/>
            <a:r>
              <a:rPr lang="ru-RU" sz="2800">
                <a:solidFill>
                  <a:srgbClr val="000000"/>
                </a:solidFill>
                <a:latin typeface="Century Schoolbook" pitchFamily="18" charset="0"/>
              </a:rPr>
              <a:t>2. Меньший угол имеет меньшую град. меру. Если угол имеет меньшую град. меру, то он меньше.</a:t>
            </a:r>
          </a:p>
          <a:p>
            <a:pPr marL="342900" indent="-342900"/>
            <a:r>
              <a:rPr lang="ru-RU" sz="2800">
                <a:solidFill>
                  <a:srgbClr val="000000"/>
                </a:solidFill>
                <a:latin typeface="Century Schoolbook" pitchFamily="18" charset="0"/>
              </a:rPr>
              <a:t>3. Если луч делит угол на две части, то его град. мера равна сумме град. мер его частей.</a:t>
            </a:r>
          </a:p>
        </p:txBody>
      </p:sp>
      <p:pic>
        <p:nvPicPr>
          <p:cNvPr id="3078" name="Рисунок 9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429125" y="928688"/>
          <a:ext cx="500063" cy="704850"/>
        </p:xfrm>
        <a:graphic>
          <a:graphicData uri="http://schemas.openxmlformats.org/presentationml/2006/ole">
            <p:oleObj spid="_x0000_s3074" name="Формула" r:id="rId4" imgW="2793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58175" cy="8572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Классификация углов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18115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rot="10800000" flipV="1">
            <a:off x="2357438" y="785813"/>
            <a:ext cx="1071562" cy="857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143500" y="785813"/>
            <a:ext cx="1643063" cy="7858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118" name="TextBox 8"/>
          <p:cNvSpPr txBox="1">
            <a:spLocks noChangeArrowheads="1"/>
          </p:cNvSpPr>
          <p:nvPr/>
        </p:nvSpPr>
        <p:spPr bwMode="auto">
          <a:xfrm>
            <a:off x="714375" y="1571625"/>
            <a:ext cx="800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Неразвернутые углы                                        Развёрнутые углы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750094" y="2178844"/>
            <a:ext cx="1000125" cy="6429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1750219" y="2893219"/>
            <a:ext cx="2071687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286125" y="1928813"/>
            <a:ext cx="1143000" cy="1000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122" name="TextBox 16"/>
          <p:cNvSpPr txBox="1">
            <a:spLocks noChangeArrowheads="1"/>
          </p:cNvSpPr>
          <p:nvPr/>
        </p:nvSpPr>
        <p:spPr bwMode="auto">
          <a:xfrm>
            <a:off x="357188" y="2928938"/>
            <a:ext cx="82867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Острые углы                                           Тупые углы</a:t>
            </a:r>
          </a:p>
          <a:p>
            <a:r>
              <a:rPr lang="ru-RU"/>
              <a:t>О: Острым углом называется                         О: Тупым углом называется</a:t>
            </a:r>
          </a:p>
          <a:p>
            <a:r>
              <a:rPr lang="ru-RU"/>
              <a:t>угол, град. мера которого                                   угол, град. мера которого</a:t>
            </a:r>
          </a:p>
          <a:p>
            <a:r>
              <a:rPr lang="ru-RU"/>
              <a:t>меньше 90˚.                                                      больше 90˚, но меньше 180˚.</a:t>
            </a:r>
          </a:p>
          <a:p>
            <a:endParaRPr lang="ru-RU">
              <a:solidFill>
                <a:srgbClr val="FF0000"/>
              </a:solidFill>
            </a:endParaRPr>
          </a:p>
          <a:p>
            <a:r>
              <a:rPr lang="ru-RU">
                <a:solidFill>
                  <a:srgbClr val="FF0000"/>
                </a:solidFill>
              </a:rPr>
              <a:t>                               Прямые углы</a:t>
            </a:r>
          </a:p>
          <a:p>
            <a:r>
              <a:rPr lang="ru-RU"/>
              <a:t>                      О:  Прямым углом называется угол, град. мера которого</a:t>
            </a:r>
          </a:p>
          <a:p>
            <a:r>
              <a:rPr lang="ru-RU"/>
              <a:t>                               равна 90˚.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Смежные углы</a:t>
            </a:r>
            <a:endParaRPr lang="ru-RU" sz="3200" dirty="0"/>
          </a:p>
        </p:txBody>
      </p:sp>
      <p:pic>
        <p:nvPicPr>
          <p:cNvPr id="219139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857250" y="2571750"/>
            <a:ext cx="2143125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857375" y="285750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1904207" y="1881981"/>
            <a:ext cx="989012" cy="1082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143" name="TextBox 16"/>
          <p:cNvSpPr txBox="1">
            <a:spLocks noChangeArrowheads="1"/>
          </p:cNvSpPr>
          <p:nvPr/>
        </p:nvSpPr>
        <p:spPr bwMode="auto">
          <a:xfrm>
            <a:off x="3786188" y="928688"/>
            <a:ext cx="47148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r>
              <a:rPr lang="ru-RU" sz="2400"/>
              <a:t>О: Смежными углами называются  два угла, у которых одна сторона общая,</a:t>
            </a:r>
          </a:p>
          <a:p>
            <a:r>
              <a:rPr lang="ru-RU" sz="2400"/>
              <a:t> а две другие являются продолжениями одна другой.</a:t>
            </a:r>
          </a:p>
          <a:p>
            <a:endParaRPr lang="ru-RU" sz="2400"/>
          </a:p>
          <a:p>
            <a:endParaRPr lang="ru-RU" sz="2400"/>
          </a:p>
          <a:p>
            <a:r>
              <a:rPr lang="ru-RU" sz="2400"/>
              <a:t>&lt; АВО и &lt; ОВС – смежные углы</a:t>
            </a:r>
          </a:p>
        </p:txBody>
      </p:sp>
      <p:sp>
        <p:nvSpPr>
          <p:cNvPr id="219144" name="TextBox 17"/>
          <p:cNvSpPr txBox="1">
            <a:spLocks noChangeArrowheads="1"/>
          </p:cNvSpPr>
          <p:nvPr/>
        </p:nvSpPr>
        <p:spPr bwMode="auto">
          <a:xfrm>
            <a:off x="642938" y="1071563"/>
            <a:ext cx="29289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r>
              <a:rPr lang="ru-RU"/>
              <a:t>                                О</a:t>
            </a:r>
          </a:p>
          <a:p>
            <a:endParaRPr lang="ru-RU"/>
          </a:p>
          <a:p>
            <a:r>
              <a:rPr lang="ru-RU"/>
              <a:t>А</a:t>
            </a:r>
          </a:p>
          <a:p>
            <a:endParaRPr lang="ru-RU"/>
          </a:p>
          <a:p>
            <a:r>
              <a:rPr lang="ru-RU"/>
              <a:t>           </a:t>
            </a:r>
          </a:p>
          <a:p>
            <a:r>
              <a:rPr lang="ru-RU"/>
              <a:t>                В                   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7145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0480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z="4400" smtClean="0"/>
              <a:t>Начальные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Геометрические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сведения</a:t>
            </a:r>
          </a:p>
        </p:txBody>
      </p:sp>
      <p:pic>
        <p:nvPicPr>
          <p:cNvPr id="4" name="Рисунок 3" descr="%D0%A0%D0%B8%D1%81%D1%83%D0%BD%D0%BE%D0%BA89.gi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857620" y="4500569"/>
            <a:ext cx="1857388" cy="1802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Теорема</a:t>
            </a:r>
            <a:endParaRPr lang="ru-RU" sz="3200" dirty="0"/>
          </a:p>
        </p:txBody>
      </p:sp>
      <p:pic>
        <p:nvPicPr>
          <p:cNvPr id="220163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71500" y="1143000"/>
            <a:ext cx="7858125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/>
              <a:t> - это утверждение с доказательством.</a:t>
            </a:r>
          </a:p>
          <a:p>
            <a:pPr>
              <a:defRPr/>
            </a:pPr>
            <a:endParaRPr lang="ru-RU" sz="2800" dirty="0"/>
          </a:p>
          <a:p>
            <a:pPr>
              <a:defRPr/>
            </a:pPr>
            <a:endParaRPr lang="ru-RU" sz="2800" dirty="0"/>
          </a:p>
          <a:p>
            <a:pPr>
              <a:defRPr/>
            </a:pPr>
            <a:endParaRPr lang="ru-RU" sz="2800" dirty="0"/>
          </a:p>
          <a:p>
            <a:pPr>
              <a:defRPr/>
            </a:pPr>
            <a:r>
              <a:rPr lang="ru-RU" sz="2800" dirty="0"/>
              <a:t>Состоит: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/>
              <a:t>Формулировка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/>
              <a:t>Рисунок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/>
              <a:t>Дано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/>
              <a:t>Доказать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dirty="0"/>
              <a:t>Доказательство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Свойство смежных углов</a:t>
            </a:r>
            <a:endParaRPr lang="ru-RU" sz="3200" dirty="0"/>
          </a:p>
        </p:txBody>
      </p:sp>
      <p:pic>
        <p:nvPicPr>
          <p:cNvPr id="4104" name="Рисунок 9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857250" y="2571750"/>
            <a:ext cx="2143125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857375" y="285750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1904207" y="1881981"/>
            <a:ext cx="989012" cy="1082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8" name="TextBox 16"/>
          <p:cNvSpPr txBox="1">
            <a:spLocks noChangeArrowheads="1"/>
          </p:cNvSpPr>
          <p:nvPr/>
        </p:nvSpPr>
        <p:spPr bwMode="auto">
          <a:xfrm>
            <a:off x="142875" y="960438"/>
            <a:ext cx="8358188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Т: Сумма градусных мер смежных углов равна 180˚.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                                              Дано:</a:t>
            </a:r>
            <a:r>
              <a:rPr lang="ru-RU"/>
              <a:t>&lt; АВО и &lt; ОВС – смежные углы</a:t>
            </a:r>
          </a:p>
          <a:p>
            <a:r>
              <a:rPr lang="ru-RU"/>
              <a:t>                                                             </a:t>
            </a:r>
            <a:r>
              <a:rPr lang="ru-RU" sz="2400"/>
              <a:t>Доказать: </a:t>
            </a:r>
            <a:r>
              <a:rPr lang="ru-RU"/>
              <a:t>&lt; АВО +&lt; ОВС = 180˚</a:t>
            </a:r>
          </a:p>
          <a:p>
            <a:r>
              <a:rPr lang="ru-RU"/>
              <a:t>                                                             </a:t>
            </a:r>
            <a:r>
              <a:rPr lang="ru-RU" sz="2400"/>
              <a:t>Доказательство:</a:t>
            </a:r>
          </a:p>
          <a:p>
            <a:endParaRPr lang="ru-RU" sz="2400"/>
          </a:p>
          <a:p>
            <a:r>
              <a:rPr lang="ru-RU" sz="2400"/>
              <a:t>                                            1.</a:t>
            </a:r>
            <a:r>
              <a:rPr lang="ru-RU"/>
              <a:t> &lt; АВО и &lt; ОВС – смежные углы</a:t>
            </a:r>
          </a:p>
          <a:p>
            <a:r>
              <a:rPr lang="ru-RU"/>
              <a:t>                                                                    лучи ВА и ВС являются</a:t>
            </a:r>
          </a:p>
          <a:p>
            <a:r>
              <a:rPr lang="ru-RU"/>
              <a:t>                                                           продолжениями друг друга ( по опр. с. у.)</a:t>
            </a:r>
          </a:p>
          <a:p>
            <a:r>
              <a:rPr lang="ru-RU"/>
              <a:t>                &lt;АВС – развёрнутый ( по опр. раз.у.)         &lt;АВС=180˚ .</a:t>
            </a:r>
          </a:p>
          <a:p>
            <a:r>
              <a:rPr lang="ru-RU"/>
              <a:t>   </a:t>
            </a:r>
            <a:r>
              <a:rPr lang="ru-RU" sz="2400"/>
              <a:t>2.</a:t>
            </a:r>
            <a:r>
              <a:rPr lang="ru-RU"/>
              <a:t> &lt; АВС=&lt;АВО+&lt;ОВС (по св.г.м.у)           &lt;АВО+&lt;ОВС=180˚.</a:t>
            </a:r>
          </a:p>
          <a:p>
            <a:endParaRPr lang="ru-RU"/>
          </a:p>
          <a:p>
            <a:endParaRPr lang="ru-RU"/>
          </a:p>
          <a:p>
            <a:r>
              <a:rPr lang="ru-RU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109" name="TextBox 17"/>
          <p:cNvSpPr txBox="1">
            <a:spLocks noChangeArrowheads="1"/>
          </p:cNvSpPr>
          <p:nvPr/>
        </p:nvSpPr>
        <p:spPr bwMode="auto">
          <a:xfrm>
            <a:off x="642938" y="1071563"/>
            <a:ext cx="29289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                                О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А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           </a:t>
            </a:r>
          </a:p>
          <a:p>
            <a:r>
              <a:rPr lang="ru-RU">
                <a:solidFill>
                  <a:srgbClr val="000000"/>
                </a:solidFill>
              </a:rPr>
              <a:t>                В                   С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000500" y="3571875"/>
          <a:ext cx="452438" cy="361950"/>
        </p:xfrm>
        <a:graphic>
          <a:graphicData uri="http://schemas.openxmlformats.org/presentationml/2006/ole">
            <p:oleObj spid="_x0000_s4098" name="Формула" r:id="rId4" imgW="190440" imgH="1522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14375" y="4071938"/>
          <a:ext cx="452438" cy="361950"/>
        </p:xfrm>
        <a:graphic>
          <a:graphicData uri="http://schemas.openxmlformats.org/presentationml/2006/ole">
            <p:oleObj spid="_x0000_s4099" name="Формула" r:id="rId5" imgW="190440" imgH="15228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214938" y="4071938"/>
          <a:ext cx="452437" cy="361950"/>
        </p:xfrm>
        <a:graphic>
          <a:graphicData uri="http://schemas.openxmlformats.org/presentationml/2006/ole">
            <p:oleObj spid="_x0000_s4100" name="Формула" r:id="rId6" imgW="190440" imgH="15228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357688" y="4429125"/>
          <a:ext cx="452437" cy="361950"/>
        </p:xfrm>
        <a:graphic>
          <a:graphicData uri="http://schemas.openxmlformats.org/presentationml/2006/ole">
            <p:oleObj spid="_x0000_s4101" name="Формула" r:id="rId7" imgW="19044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Вертикальные углы</a:t>
            </a:r>
            <a:endParaRPr lang="ru-RU" sz="3200" dirty="0"/>
          </a:p>
        </p:txBody>
      </p:sp>
      <p:pic>
        <p:nvPicPr>
          <p:cNvPr id="221187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857250" y="2571750"/>
            <a:ext cx="2143125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857375" y="285750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500063" y="1928813"/>
            <a:ext cx="2439987" cy="2214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191" name="TextBox 16"/>
          <p:cNvSpPr txBox="1">
            <a:spLocks noChangeArrowheads="1"/>
          </p:cNvSpPr>
          <p:nvPr/>
        </p:nvSpPr>
        <p:spPr bwMode="auto">
          <a:xfrm>
            <a:off x="3786188" y="928688"/>
            <a:ext cx="4714875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О: Вертикальными углами называются  два угла, если стороны одного являются продолжениями сторон другого.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endParaRPr lang="ru-RU" sz="2400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&lt; АВО и &lt; КВС – вертикальные  углы.</a:t>
            </a:r>
          </a:p>
        </p:txBody>
      </p:sp>
      <p:sp>
        <p:nvSpPr>
          <p:cNvPr id="221192" name="TextBox 17"/>
          <p:cNvSpPr txBox="1">
            <a:spLocks noChangeArrowheads="1"/>
          </p:cNvSpPr>
          <p:nvPr/>
        </p:nvSpPr>
        <p:spPr bwMode="auto">
          <a:xfrm>
            <a:off x="571500" y="1071563"/>
            <a:ext cx="29289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                                О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А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           </a:t>
            </a:r>
          </a:p>
          <a:p>
            <a:r>
              <a:rPr lang="ru-RU">
                <a:solidFill>
                  <a:srgbClr val="000000"/>
                </a:solidFill>
              </a:rPr>
              <a:t>                В                   С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   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Свойство вертикальных углов</a:t>
            </a:r>
            <a:endParaRPr lang="ru-RU" sz="3200" dirty="0"/>
          </a:p>
        </p:txBody>
      </p:sp>
      <p:pic>
        <p:nvPicPr>
          <p:cNvPr id="5127" name="Рисунок 9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857250" y="2571750"/>
            <a:ext cx="2143125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1857375" y="2857500"/>
            <a:ext cx="71438" cy="714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642938" y="1928813"/>
            <a:ext cx="2297112" cy="2071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1" name="TextBox 16"/>
          <p:cNvSpPr txBox="1">
            <a:spLocks noChangeArrowheads="1"/>
          </p:cNvSpPr>
          <p:nvPr/>
        </p:nvSpPr>
        <p:spPr bwMode="auto">
          <a:xfrm>
            <a:off x="285750" y="1000125"/>
            <a:ext cx="8358188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rgbClr val="000000"/>
                </a:solidFill>
              </a:rPr>
              <a:t>Т: Вертикальные углы равны.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                                              Дано:</a:t>
            </a:r>
            <a:r>
              <a:rPr lang="ru-RU">
                <a:solidFill>
                  <a:srgbClr val="000000"/>
                </a:solidFill>
              </a:rPr>
              <a:t>&lt; 1 и &lt; 2 – вертикальные углы</a:t>
            </a:r>
          </a:p>
          <a:p>
            <a:r>
              <a:rPr lang="ru-RU">
                <a:solidFill>
                  <a:srgbClr val="000000"/>
                </a:solidFill>
              </a:rPr>
              <a:t>                                                             </a:t>
            </a:r>
            <a:r>
              <a:rPr lang="ru-RU" sz="2400">
                <a:solidFill>
                  <a:srgbClr val="000000"/>
                </a:solidFill>
              </a:rPr>
              <a:t>Доказать: </a:t>
            </a:r>
            <a:r>
              <a:rPr lang="ru-RU">
                <a:solidFill>
                  <a:srgbClr val="000000"/>
                </a:solidFill>
              </a:rPr>
              <a:t>&lt; 1= &lt; 2</a:t>
            </a:r>
          </a:p>
          <a:p>
            <a:r>
              <a:rPr lang="ru-RU">
                <a:solidFill>
                  <a:srgbClr val="000000"/>
                </a:solidFill>
              </a:rPr>
              <a:t>                                                             </a:t>
            </a:r>
            <a:r>
              <a:rPr lang="ru-RU" sz="2400">
                <a:solidFill>
                  <a:srgbClr val="000000"/>
                </a:solidFill>
              </a:rPr>
              <a:t>Доказательство: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                                            1.</a:t>
            </a:r>
            <a:r>
              <a:rPr lang="ru-RU">
                <a:solidFill>
                  <a:srgbClr val="000000"/>
                </a:solidFill>
              </a:rPr>
              <a:t> &lt; 1 и &lt; 3 – смежные углы ( по опр. с.у.) </a:t>
            </a:r>
          </a:p>
          <a:p>
            <a:r>
              <a:rPr lang="ru-RU">
                <a:solidFill>
                  <a:srgbClr val="000000"/>
                </a:solidFill>
              </a:rPr>
              <a:t>                                                                &lt;1+&lt;3=180˚ ( по св.с.у.)</a:t>
            </a:r>
          </a:p>
          <a:p>
            <a:r>
              <a:rPr lang="ru-RU">
                <a:solidFill>
                  <a:srgbClr val="000000"/>
                </a:solidFill>
              </a:rPr>
              <a:t>                                                          </a:t>
            </a:r>
            <a:r>
              <a:rPr lang="ru-RU" sz="2400">
                <a:solidFill>
                  <a:srgbClr val="000000"/>
                </a:solidFill>
              </a:rPr>
              <a:t>2.</a:t>
            </a:r>
            <a:r>
              <a:rPr lang="ru-RU">
                <a:solidFill>
                  <a:srgbClr val="000000"/>
                </a:solidFill>
              </a:rPr>
              <a:t> &lt; 2и&lt;3 – смежные углы(по опр.с.у.)       </a:t>
            </a:r>
          </a:p>
          <a:p>
            <a:r>
              <a:rPr lang="ru-RU">
                <a:solidFill>
                  <a:srgbClr val="000000"/>
                </a:solidFill>
              </a:rPr>
              <a:t>                                                                &lt;2+&lt;3=180˚  (по св.с.у.)</a:t>
            </a:r>
          </a:p>
          <a:p>
            <a:r>
              <a:rPr lang="ru-RU">
                <a:solidFill>
                  <a:srgbClr val="000000"/>
                </a:solidFill>
              </a:rPr>
              <a:t>                                                                  &lt;1=&lt;2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5132" name="TextBox 17"/>
          <p:cNvSpPr txBox="1">
            <a:spLocks noChangeArrowheads="1"/>
          </p:cNvSpPr>
          <p:nvPr/>
        </p:nvSpPr>
        <p:spPr bwMode="auto">
          <a:xfrm>
            <a:off x="642938" y="1071563"/>
            <a:ext cx="29289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                                О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А</a:t>
            </a:r>
          </a:p>
          <a:p>
            <a:r>
              <a:rPr lang="ru-RU">
                <a:solidFill>
                  <a:srgbClr val="000000"/>
                </a:solidFill>
              </a:rPr>
              <a:t>                 3</a:t>
            </a:r>
          </a:p>
          <a:p>
            <a:r>
              <a:rPr lang="ru-RU">
                <a:solidFill>
                  <a:srgbClr val="000000"/>
                </a:solidFill>
              </a:rPr>
              <a:t>          1            2</a:t>
            </a:r>
          </a:p>
          <a:p>
            <a:r>
              <a:rPr lang="ru-RU">
                <a:solidFill>
                  <a:srgbClr val="000000"/>
                </a:solidFill>
              </a:rPr>
              <a:t>           </a:t>
            </a:r>
          </a:p>
          <a:p>
            <a:r>
              <a:rPr lang="ru-RU">
                <a:solidFill>
                  <a:srgbClr val="000000"/>
                </a:solidFill>
              </a:rPr>
              <a:t>                В                   С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  К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4000500" y="3571875"/>
          <a:ext cx="452438" cy="361950"/>
        </p:xfrm>
        <a:graphic>
          <a:graphicData uri="http://schemas.openxmlformats.org/presentationml/2006/ole">
            <p:oleObj spid="_x0000_s5122" name="Формула" r:id="rId4" imgW="190440" imgH="15228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000500" y="4214813"/>
          <a:ext cx="452438" cy="361950"/>
        </p:xfrm>
        <a:graphic>
          <a:graphicData uri="http://schemas.openxmlformats.org/presentationml/2006/ole">
            <p:oleObj spid="_x0000_s5123" name="Формула" r:id="rId5" imgW="190440" imgH="152280" progId="Equation.3">
              <p:embed/>
            </p:oleObj>
          </a:graphicData>
        </a:graphic>
      </p:graphicFrame>
      <p:graphicFrame>
        <p:nvGraphicFramePr>
          <p:cNvPr id="5124" name="Object 5"/>
          <p:cNvGraphicFramePr>
            <a:graphicFrameLocks noChangeAspect="1"/>
          </p:cNvGraphicFramePr>
          <p:nvPr/>
        </p:nvGraphicFramePr>
        <p:xfrm>
          <a:off x="4000500" y="4500563"/>
          <a:ext cx="452438" cy="361950"/>
        </p:xfrm>
        <a:graphic>
          <a:graphicData uri="http://schemas.openxmlformats.org/presentationml/2006/ole">
            <p:oleObj spid="_x0000_s5124" name="Формула" r:id="rId6" imgW="19044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Перпендикулярные прямые</a:t>
            </a:r>
            <a:endParaRPr lang="ru-RU" sz="3200" dirty="0"/>
          </a:p>
        </p:txBody>
      </p:sp>
      <p:pic>
        <p:nvPicPr>
          <p:cNvPr id="222211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2212" name="TextBox 8"/>
          <p:cNvSpPr txBox="1">
            <a:spLocks noChangeArrowheads="1"/>
          </p:cNvSpPr>
          <p:nvPr/>
        </p:nvSpPr>
        <p:spPr bwMode="auto">
          <a:xfrm>
            <a:off x="4500563" y="1143000"/>
            <a:ext cx="392906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00"/>
                </a:solidFill>
              </a:rPr>
              <a:t> О: </a:t>
            </a:r>
            <a:r>
              <a:rPr lang="ru-RU" sz="2400">
                <a:solidFill>
                  <a:srgbClr val="000000"/>
                </a:solidFill>
              </a:rPr>
              <a:t>Перпендикулярными прямыми называются две пересекающиеся прямые, если они образуют четыре прямых угла.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endParaRPr lang="ru-RU" sz="2400">
              <a:solidFill>
                <a:srgbClr val="000000"/>
              </a:solidFill>
            </a:endParaRPr>
          </a:p>
          <a:p>
            <a:endParaRPr lang="ru-RU" sz="2400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     а </a:t>
            </a:r>
            <a:r>
              <a:rPr lang="ru-RU" sz="2400" baseline="-25000">
                <a:solidFill>
                  <a:srgbClr val="000000"/>
                </a:solidFill>
              </a:rPr>
              <a:t>┴  </a:t>
            </a:r>
            <a:r>
              <a:rPr lang="ru-RU" sz="2400">
                <a:solidFill>
                  <a:srgbClr val="000000"/>
                </a:solidFill>
              </a:rPr>
              <a:t> в</a:t>
            </a:r>
            <a:endParaRPr lang="ru-RU" sz="2800" baseline="-25000">
              <a:solidFill>
                <a:srgbClr val="0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69850" y="3214688"/>
            <a:ext cx="343058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188" y="3000375"/>
            <a:ext cx="3429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500188" y="2857500"/>
            <a:ext cx="571500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2216" name="TextBox 10"/>
          <p:cNvSpPr txBox="1">
            <a:spLocks noChangeArrowheads="1"/>
          </p:cNvSpPr>
          <p:nvPr/>
        </p:nvSpPr>
        <p:spPr bwMode="auto">
          <a:xfrm>
            <a:off x="214313" y="1000125"/>
            <a:ext cx="40719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                   а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                                                     в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7145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2323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z="4400" smtClean="0"/>
              <a:t>Треугольники</a:t>
            </a:r>
          </a:p>
        </p:txBody>
      </p:sp>
      <p:pic>
        <p:nvPicPr>
          <p:cNvPr id="4" name="Рисунок 3" descr="%D0%A0%D0%B8%D1%81%D1%83%D0%BD%D0%BE%D0%BA89.gi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857620" y="4500569"/>
            <a:ext cx="1857388" cy="1802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Треугольник</a:t>
            </a:r>
            <a:endParaRPr lang="ru-RU" sz="3200" dirty="0"/>
          </a:p>
        </p:txBody>
      </p:sp>
      <p:pic>
        <p:nvPicPr>
          <p:cNvPr id="224259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внобедренный треугольник 4"/>
          <p:cNvSpPr/>
          <p:nvPr/>
        </p:nvSpPr>
        <p:spPr>
          <a:xfrm>
            <a:off x="857250" y="1500188"/>
            <a:ext cx="3071813" cy="2643187"/>
          </a:xfrm>
          <a:prstGeom prst="triangle">
            <a:avLst>
              <a:gd name="adj" fmla="val 72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4261" name="TextBox 5"/>
          <p:cNvSpPr txBox="1">
            <a:spLocks noChangeArrowheads="1"/>
          </p:cNvSpPr>
          <p:nvPr/>
        </p:nvSpPr>
        <p:spPr bwMode="auto">
          <a:xfrm>
            <a:off x="500063" y="1143000"/>
            <a:ext cx="38576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                               А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В                                                    С                </a:t>
            </a:r>
          </a:p>
        </p:txBody>
      </p:sp>
      <p:sp>
        <p:nvSpPr>
          <p:cNvPr id="224262" name="TextBox 6"/>
          <p:cNvSpPr txBox="1">
            <a:spLocks noChangeArrowheads="1"/>
          </p:cNvSpPr>
          <p:nvPr/>
        </p:nvSpPr>
        <p:spPr bwMode="auto">
          <a:xfrm>
            <a:off x="4714875" y="928688"/>
            <a:ext cx="3929063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О: Треугольником называется геометрическая фигура, состоящая из трёх точек, не лежащих на одной прямой и отрезков их соединяющих.</a:t>
            </a:r>
          </a:p>
          <a:p>
            <a:endParaRPr lang="ru-RU"/>
          </a:p>
          <a:p>
            <a:endParaRPr lang="ru-RU"/>
          </a:p>
          <a:p>
            <a:r>
              <a:rPr lang="ru-RU"/>
              <a:t>∆ СВА</a:t>
            </a:r>
          </a:p>
          <a:p>
            <a:endParaRPr lang="ru-RU"/>
          </a:p>
          <a:p>
            <a:r>
              <a:rPr lang="ru-RU"/>
              <a:t>Вершины: А, В, С</a:t>
            </a:r>
          </a:p>
          <a:p>
            <a:r>
              <a:rPr lang="ru-RU"/>
              <a:t>Стороны: АВ,ВС, СА</a:t>
            </a:r>
          </a:p>
          <a:p>
            <a:r>
              <a:rPr lang="ru-RU"/>
              <a:t>Углы: &lt;АВС, &lt;ВСА, &lt;ВАС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Равные треугольники</a:t>
            </a:r>
            <a:endParaRPr lang="ru-RU" sz="3200" dirty="0"/>
          </a:p>
        </p:txBody>
      </p:sp>
      <p:pic>
        <p:nvPicPr>
          <p:cNvPr id="6150" name="Рисунок 9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TextBox 7"/>
          <p:cNvSpPr txBox="1">
            <a:spLocks noChangeArrowheads="1"/>
          </p:cNvSpPr>
          <p:nvPr/>
        </p:nvSpPr>
        <p:spPr bwMode="auto">
          <a:xfrm>
            <a:off x="714375" y="1000125"/>
            <a:ext cx="77152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О: см. определение равных фигур.</a:t>
            </a:r>
          </a:p>
          <a:p>
            <a:endParaRPr lang="ru-RU" sz="2400"/>
          </a:p>
          <a:p>
            <a:endParaRPr lang="ru-RU" sz="2400"/>
          </a:p>
          <a:p>
            <a:r>
              <a:rPr lang="ru-RU" sz="2400"/>
              <a:t>Свойство равных треугольников:</a:t>
            </a:r>
          </a:p>
          <a:p>
            <a:r>
              <a:rPr lang="ru-RU" sz="2400"/>
              <a:t>В равных треугольниках против соответственно равных сторон лежат равные углы и против равных углов лежат равные стороны</a:t>
            </a: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00063" y="4214813"/>
            <a:ext cx="714375" cy="1357312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785938" y="4214813"/>
            <a:ext cx="714375" cy="1357312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4" name="TextBox 11"/>
          <p:cNvSpPr txBox="1">
            <a:spLocks noChangeArrowheads="1"/>
          </p:cNvSpPr>
          <p:nvPr/>
        </p:nvSpPr>
        <p:spPr bwMode="auto">
          <a:xfrm>
            <a:off x="285750" y="4000500"/>
            <a:ext cx="2643188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</a:t>
            </a:r>
            <a:r>
              <a:rPr lang="ru-RU" sz="1600"/>
              <a:t>       А                    М</a:t>
            </a:r>
          </a:p>
          <a:p>
            <a:endParaRPr lang="ru-RU" sz="1600"/>
          </a:p>
          <a:p>
            <a:endParaRPr lang="ru-RU" sz="1600"/>
          </a:p>
          <a:p>
            <a:endParaRPr lang="ru-RU" sz="1600"/>
          </a:p>
          <a:p>
            <a:endParaRPr lang="ru-RU" sz="1600"/>
          </a:p>
          <a:p>
            <a:endParaRPr lang="ru-RU" sz="1600"/>
          </a:p>
          <a:p>
            <a:r>
              <a:rPr lang="ru-RU" sz="1600"/>
              <a:t>О            С      Р            В</a:t>
            </a:r>
          </a:p>
          <a:p>
            <a:endParaRPr lang="ru-RU" sz="1600"/>
          </a:p>
          <a:p>
            <a:endParaRPr lang="ru-RU" sz="1600"/>
          </a:p>
          <a:p>
            <a:endParaRPr lang="ru-RU"/>
          </a:p>
        </p:txBody>
      </p:sp>
      <p:sp>
        <p:nvSpPr>
          <p:cNvPr id="6155" name="TextBox 12"/>
          <p:cNvSpPr txBox="1">
            <a:spLocks noChangeArrowheads="1"/>
          </p:cNvSpPr>
          <p:nvPr/>
        </p:nvSpPr>
        <p:spPr bwMode="auto">
          <a:xfrm>
            <a:off x="3429000" y="3857625"/>
            <a:ext cx="51435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∆ АОС=∆ РВМ</a:t>
            </a:r>
          </a:p>
          <a:p>
            <a:endParaRPr lang="ru-RU"/>
          </a:p>
          <a:p>
            <a:r>
              <a:rPr lang="ru-RU"/>
              <a:t>АО=МР           &lt;С=&lt;В</a:t>
            </a:r>
          </a:p>
          <a:p>
            <a:endParaRPr lang="ru-RU"/>
          </a:p>
          <a:p>
            <a:r>
              <a:rPr lang="ru-RU"/>
              <a:t>&lt;А=&lt;М             ОС=РВ  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00563" y="4929188"/>
          <a:ext cx="452437" cy="361950"/>
        </p:xfrm>
        <a:graphic>
          <a:graphicData uri="http://schemas.openxmlformats.org/presentationml/2006/ole">
            <p:oleObj spid="_x0000_s6146" name="Формула" r:id="rId4" imgW="190440" imgH="15228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429125" y="4357688"/>
          <a:ext cx="452438" cy="361950"/>
        </p:xfrm>
        <a:graphic>
          <a:graphicData uri="http://schemas.openxmlformats.org/presentationml/2006/ole">
            <p:oleObj spid="_x0000_s6147" name="Формула" r:id="rId5" imgW="19044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Первый признак равенства          треугольников</a:t>
            </a:r>
            <a:endParaRPr lang="ru-RU" sz="2800" dirty="0"/>
          </a:p>
        </p:txBody>
      </p:sp>
      <p:pic>
        <p:nvPicPr>
          <p:cNvPr id="7176" name="Рисунок 9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7" name="TextBox 7"/>
          <p:cNvSpPr txBox="1">
            <a:spLocks noChangeArrowheads="1"/>
          </p:cNvSpPr>
          <p:nvPr/>
        </p:nvSpPr>
        <p:spPr bwMode="auto">
          <a:xfrm>
            <a:off x="714375" y="1214438"/>
            <a:ext cx="7715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</a:rPr>
              <a:t>Т: если две стороны и угол между ними одного треугольника соответственно равны двум сторонам и углу между ними другого треугольника, то такие треугольники равны.</a:t>
            </a: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00063" y="2571750"/>
            <a:ext cx="714375" cy="1357313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785938" y="2571750"/>
            <a:ext cx="714375" cy="1357313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180" name="TextBox 11"/>
          <p:cNvSpPr txBox="1">
            <a:spLocks noChangeArrowheads="1"/>
          </p:cNvSpPr>
          <p:nvPr/>
        </p:nvSpPr>
        <p:spPr bwMode="auto">
          <a:xfrm>
            <a:off x="285750" y="2357438"/>
            <a:ext cx="2643188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   </a:t>
            </a:r>
            <a:r>
              <a:rPr lang="ru-RU" sz="1600">
                <a:solidFill>
                  <a:srgbClr val="000000"/>
                </a:solidFill>
              </a:rPr>
              <a:t>       А                    М</a:t>
            </a: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 sz="1600">
              <a:solidFill>
                <a:srgbClr val="000000"/>
              </a:solidFill>
            </a:endParaRPr>
          </a:p>
          <a:p>
            <a:r>
              <a:rPr lang="ru-RU" sz="1600">
                <a:solidFill>
                  <a:srgbClr val="000000"/>
                </a:solidFill>
              </a:rPr>
              <a:t>О            С      Р            В</a:t>
            </a: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181" name="TextBox 12"/>
          <p:cNvSpPr txBox="1">
            <a:spLocks noChangeArrowheads="1"/>
          </p:cNvSpPr>
          <p:nvPr/>
        </p:nvSpPr>
        <p:spPr bwMode="auto">
          <a:xfrm>
            <a:off x="3429000" y="2286000"/>
            <a:ext cx="51435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Дано:  ∆ АОС и ∆ РВМ, АО=МР,  ОС=РВ</a:t>
            </a:r>
          </a:p>
          <a:p>
            <a:r>
              <a:rPr lang="ru-RU">
                <a:solidFill>
                  <a:srgbClr val="000000"/>
                </a:solidFill>
              </a:rPr>
              <a:t>&lt;О=&lt;Р</a:t>
            </a:r>
          </a:p>
          <a:p>
            <a:r>
              <a:rPr lang="ru-RU">
                <a:solidFill>
                  <a:srgbClr val="000000"/>
                </a:solidFill>
              </a:rPr>
              <a:t>Доказать: ∆ АОС=∆ РВМ</a:t>
            </a:r>
          </a:p>
          <a:p>
            <a:r>
              <a:rPr lang="ru-RU">
                <a:solidFill>
                  <a:srgbClr val="000000"/>
                </a:solidFill>
              </a:rPr>
              <a:t>Доказательство:  &lt;О=&lt;Р       ∆ АОС можно наложить на ∆ РВМ так, что вершина О совместится с вершиной Р, а стороны ОА и ОС наложатся на лучи РМ и РВ ( по опр.р.ф.)</a:t>
            </a:r>
          </a:p>
          <a:p>
            <a:r>
              <a:rPr lang="ru-RU">
                <a:solidFill>
                  <a:srgbClr val="000000"/>
                </a:solidFill>
              </a:rPr>
              <a:t>АО=МР, ОС=РВ         сторона АО совместится со стороной РМ, а сторона ОС совместится со стороной РВ. Точки А и М, С и В совпадут( по опр.р.ф.).         Совместятся стороны АС и  МВ. Треугольники полностью совместятся</a:t>
            </a:r>
          </a:p>
          <a:p>
            <a:r>
              <a:rPr lang="ru-RU">
                <a:solidFill>
                  <a:srgbClr val="000000"/>
                </a:solidFill>
              </a:rPr>
              <a:t>         ∆ АОС=∆ РВМ (по опр.р.ф.)</a:t>
            </a:r>
          </a:p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214938" y="4214813"/>
          <a:ext cx="452437" cy="361950"/>
        </p:xfrm>
        <a:graphic>
          <a:graphicData uri="http://schemas.openxmlformats.org/presentationml/2006/ole">
            <p:oleObj spid="_x0000_s7170" name="Формула" r:id="rId4" imgW="190440" imgH="15228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6143625" y="3071813"/>
          <a:ext cx="452438" cy="361950"/>
        </p:xfrm>
        <a:graphic>
          <a:graphicData uri="http://schemas.openxmlformats.org/presentationml/2006/ole">
            <p:oleObj spid="_x0000_s7171" name="Формула" r:id="rId5" imgW="190440" imgH="152280" progId="Equation.3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929188" y="5000625"/>
          <a:ext cx="452437" cy="361950"/>
        </p:xfrm>
        <a:graphic>
          <a:graphicData uri="http://schemas.openxmlformats.org/presentationml/2006/ole">
            <p:oleObj spid="_x0000_s7172" name="Формула" r:id="rId6" imgW="190440" imgH="152280" progId="Equation.3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3500438" y="5643563"/>
          <a:ext cx="452437" cy="361950"/>
        </p:xfrm>
        <a:graphic>
          <a:graphicData uri="http://schemas.openxmlformats.org/presentationml/2006/ole">
            <p:oleObj spid="_x0000_s7173" name="Формула" r:id="rId7" imgW="19044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Перпендикуляр к прямой</a:t>
            </a:r>
            <a:endParaRPr lang="ru-RU" sz="3200" dirty="0"/>
          </a:p>
        </p:txBody>
      </p:sp>
      <p:pic>
        <p:nvPicPr>
          <p:cNvPr id="225283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84" name="TextBox 8"/>
          <p:cNvSpPr txBox="1">
            <a:spLocks noChangeArrowheads="1"/>
          </p:cNvSpPr>
          <p:nvPr/>
        </p:nvSpPr>
        <p:spPr bwMode="auto">
          <a:xfrm>
            <a:off x="4500563" y="1143000"/>
            <a:ext cx="3929062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0000"/>
                </a:solidFill>
              </a:rPr>
              <a:t> О:</a:t>
            </a:r>
            <a:r>
              <a:rPr lang="ru-RU" sz="1200">
                <a:solidFill>
                  <a:srgbClr val="000000"/>
                </a:solidFill>
              </a:rPr>
              <a:t>конструктивное.</a:t>
            </a:r>
          </a:p>
          <a:p>
            <a:r>
              <a:rPr lang="ru-RU">
                <a:solidFill>
                  <a:srgbClr val="000000"/>
                </a:solidFill>
              </a:rPr>
              <a:t>Рассмотрим прямую а и точку А, не лежащую на ней. Проведём через точку А прямую, перпендикулярную прямой а. Обозначим точку пересечения этой прямой с прямой а  - Н.</a:t>
            </a:r>
          </a:p>
          <a:p>
            <a:r>
              <a:rPr lang="ru-RU">
                <a:solidFill>
                  <a:srgbClr val="000000"/>
                </a:solidFill>
              </a:rPr>
              <a:t>Отрезок АН называется перпендикуляром, проведённым из точки А к прямой а.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endParaRPr lang="ru-RU" sz="2400">
              <a:solidFill>
                <a:srgbClr val="000000"/>
              </a:solidFill>
            </a:endParaRPr>
          </a:p>
          <a:p>
            <a:endParaRPr lang="ru-RU" sz="2400">
              <a:solidFill>
                <a:srgbClr val="0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035844" y="2250282"/>
            <a:ext cx="15001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7188" y="3000375"/>
            <a:ext cx="3429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714500" y="1857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85938" y="2857500"/>
            <a:ext cx="142875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5289" name="TextBox 15"/>
          <p:cNvSpPr txBox="1">
            <a:spLocks noChangeArrowheads="1"/>
          </p:cNvSpPr>
          <p:nvPr/>
        </p:nvSpPr>
        <p:spPr bwMode="auto">
          <a:xfrm>
            <a:off x="285750" y="928688"/>
            <a:ext cx="3857625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                 А</a:t>
            </a:r>
          </a:p>
          <a:p>
            <a:endParaRPr lang="ru-RU"/>
          </a:p>
          <a:p>
            <a:endParaRPr lang="ru-RU"/>
          </a:p>
          <a:p>
            <a:r>
              <a:rPr lang="ru-RU"/>
              <a:t>                                                     </a:t>
            </a:r>
          </a:p>
          <a:p>
            <a:r>
              <a:rPr lang="ru-RU"/>
              <a:t>                                                       а                                                     </a:t>
            </a:r>
          </a:p>
          <a:p>
            <a:r>
              <a:rPr lang="ru-RU"/>
              <a:t>                      Н                         </a:t>
            </a:r>
          </a:p>
        </p:txBody>
      </p:sp>
      <p:sp>
        <p:nvSpPr>
          <p:cNvPr id="225290" name="TextBox 16"/>
          <p:cNvSpPr txBox="1">
            <a:spLocks noChangeArrowheads="1"/>
          </p:cNvSpPr>
          <p:nvPr/>
        </p:nvSpPr>
        <p:spPr bwMode="auto">
          <a:xfrm>
            <a:off x="285750" y="4357688"/>
            <a:ext cx="8429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Теорема существования и единственности перпендикуляра к прямой:</a:t>
            </a:r>
          </a:p>
          <a:p>
            <a:r>
              <a:rPr lang="ru-RU"/>
              <a:t>Из точки, не лежащей на прямой, можно провести перпендикуляр к этой прямой, и притом только один.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>
            <a:off x="1107281" y="3178970"/>
            <a:ext cx="714375" cy="5000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292" name="TextBox 19"/>
          <p:cNvSpPr txBox="1">
            <a:spLocks noChangeArrowheads="1"/>
          </p:cNvSpPr>
          <p:nvPr/>
        </p:nvSpPr>
        <p:spPr bwMode="auto">
          <a:xfrm>
            <a:off x="428625" y="3786188"/>
            <a:ext cx="3786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Основание перпендикуляра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58175" cy="5000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Геометрия</a:t>
            </a:r>
            <a:endParaRPr lang="ru-RU" dirty="0"/>
          </a:p>
        </p:txBody>
      </p:sp>
      <p:sp>
        <p:nvSpPr>
          <p:cNvPr id="205827" name="TextBox 8"/>
          <p:cNvSpPr txBox="1">
            <a:spLocks noChangeArrowheads="1"/>
          </p:cNvSpPr>
          <p:nvPr/>
        </p:nvSpPr>
        <p:spPr bwMode="auto">
          <a:xfrm>
            <a:off x="642938" y="1214438"/>
            <a:ext cx="7429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Геометрия изучает:</a:t>
            </a:r>
          </a:p>
          <a:p>
            <a:pPr>
              <a:buFontTx/>
              <a:buChar char="-"/>
            </a:pPr>
            <a:r>
              <a:rPr lang="ru-RU">
                <a:latin typeface="Century Schoolbook" pitchFamily="18" charset="0"/>
              </a:rPr>
              <a:t>форму</a:t>
            </a:r>
          </a:p>
          <a:p>
            <a:pPr>
              <a:buFontTx/>
              <a:buChar char="-"/>
            </a:pPr>
            <a:r>
              <a:rPr lang="ru-RU">
                <a:latin typeface="Century Schoolbook" pitchFamily="18" charset="0"/>
              </a:rPr>
              <a:t>размер</a:t>
            </a:r>
          </a:p>
          <a:p>
            <a:pPr>
              <a:buFontTx/>
              <a:buChar char="-"/>
            </a:pPr>
            <a:r>
              <a:rPr lang="ru-RU">
                <a:latin typeface="Century Schoolbook" pitchFamily="18" charset="0"/>
              </a:rPr>
              <a:t>взаимное расположение объектов.</a:t>
            </a:r>
          </a:p>
          <a:p>
            <a:pPr>
              <a:buFontTx/>
              <a:buChar char="-"/>
            </a:pPr>
            <a:endParaRPr lang="ru-RU">
              <a:latin typeface="Century Schoolbook" pitchFamily="18" charset="0"/>
            </a:endParaRPr>
          </a:p>
          <a:p>
            <a:pPr>
              <a:buFontTx/>
              <a:buChar char="-"/>
            </a:pPr>
            <a:endParaRPr lang="ru-RU">
              <a:latin typeface="Century Schoolbook" pitchFamily="18" charset="0"/>
            </a:endParaRPr>
          </a:p>
          <a:p>
            <a:r>
              <a:rPr lang="ru-RU">
                <a:latin typeface="Century Schoolbook" pitchFamily="18" charset="0"/>
              </a:rPr>
              <a:t>Геометрическая фигура – это мысленный образ объектов, лишённый всех свойств, кроме формы и размеров.</a:t>
            </a:r>
          </a:p>
        </p:txBody>
      </p:sp>
      <p:pic>
        <p:nvPicPr>
          <p:cNvPr id="205828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571500"/>
            <a:ext cx="8258175" cy="5000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Отрезки в треугольнике</a:t>
            </a:r>
            <a:br>
              <a:rPr lang="ru-RU" sz="3200" dirty="0" smtClean="0"/>
            </a:br>
            <a:r>
              <a:rPr lang="ru-RU" sz="3200" dirty="0" smtClean="0"/>
              <a:t>медиана треугольника</a:t>
            </a:r>
            <a:endParaRPr lang="ru-RU" sz="3200" dirty="0"/>
          </a:p>
        </p:txBody>
      </p:sp>
      <p:pic>
        <p:nvPicPr>
          <p:cNvPr id="226307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внобедренный треугольник 4"/>
          <p:cNvSpPr/>
          <p:nvPr/>
        </p:nvSpPr>
        <p:spPr>
          <a:xfrm>
            <a:off x="857250" y="1500188"/>
            <a:ext cx="3071813" cy="2643187"/>
          </a:xfrm>
          <a:prstGeom prst="triangle">
            <a:avLst>
              <a:gd name="adj" fmla="val 72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6309" name="TextBox 5"/>
          <p:cNvSpPr txBox="1">
            <a:spLocks noChangeArrowheads="1"/>
          </p:cNvSpPr>
          <p:nvPr/>
        </p:nvSpPr>
        <p:spPr bwMode="auto">
          <a:xfrm>
            <a:off x="500063" y="1143000"/>
            <a:ext cx="38576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                                     А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В                                                    С</a:t>
            </a:r>
          </a:p>
          <a:p>
            <a:r>
              <a:rPr lang="ru-RU">
                <a:solidFill>
                  <a:srgbClr val="000000"/>
                </a:solidFill>
              </a:rPr>
              <a:t>                         М                </a:t>
            </a:r>
          </a:p>
        </p:txBody>
      </p:sp>
      <p:sp>
        <p:nvSpPr>
          <p:cNvPr id="226310" name="TextBox 6"/>
          <p:cNvSpPr txBox="1">
            <a:spLocks noChangeArrowheads="1"/>
          </p:cNvSpPr>
          <p:nvPr/>
        </p:nvSpPr>
        <p:spPr bwMode="auto">
          <a:xfrm>
            <a:off x="4714875" y="1357313"/>
            <a:ext cx="3929063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О:  Медианой треугольника называется отрезок, соединяющий вершину треугольника с серединой противоположной стороны.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АМ – медиана  ∆ АВС</a:t>
            </a:r>
          </a:p>
          <a:p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357313" y="2428875"/>
            <a:ext cx="2643187" cy="785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356519" y="4144169"/>
            <a:ext cx="1428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072606" y="4142582"/>
            <a:ext cx="1428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571500"/>
            <a:ext cx="8258175" cy="5000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Отрезки в треугольнике</a:t>
            </a:r>
            <a:br>
              <a:rPr lang="ru-RU" sz="3200" dirty="0" smtClean="0"/>
            </a:br>
            <a:r>
              <a:rPr lang="ru-RU" sz="3200" dirty="0" smtClean="0"/>
              <a:t>Биссектриса треугольника</a:t>
            </a:r>
            <a:endParaRPr lang="ru-RU" sz="3200" dirty="0"/>
          </a:p>
        </p:txBody>
      </p:sp>
      <p:pic>
        <p:nvPicPr>
          <p:cNvPr id="227331" name="Рисунок 9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внобедренный треугольник 4"/>
          <p:cNvSpPr/>
          <p:nvPr/>
        </p:nvSpPr>
        <p:spPr>
          <a:xfrm>
            <a:off x="857250" y="1500188"/>
            <a:ext cx="3071813" cy="2643187"/>
          </a:xfrm>
          <a:prstGeom prst="triangle">
            <a:avLst>
              <a:gd name="adj" fmla="val 72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7333" name="TextBox 5"/>
          <p:cNvSpPr txBox="1">
            <a:spLocks noChangeArrowheads="1"/>
          </p:cNvSpPr>
          <p:nvPr/>
        </p:nvSpPr>
        <p:spPr bwMode="auto">
          <a:xfrm>
            <a:off x="500063" y="1143000"/>
            <a:ext cx="38576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                                     А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В                                                    С</a:t>
            </a:r>
          </a:p>
          <a:p>
            <a:r>
              <a:rPr lang="ru-RU">
                <a:solidFill>
                  <a:srgbClr val="000000"/>
                </a:solidFill>
              </a:rPr>
              <a:t>                         М                </a:t>
            </a:r>
          </a:p>
        </p:txBody>
      </p:sp>
      <p:sp>
        <p:nvSpPr>
          <p:cNvPr id="227334" name="TextBox 6"/>
          <p:cNvSpPr txBox="1">
            <a:spLocks noChangeArrowheads="1"/>
          </p:cNvSpPr>
          <p:nvPr/>
        </p:nvSpPr>
        <p:spPr bwMode="auto">
          <a:xfrm>
            <a:off x="4714875" y="1357313"/>
            <a:ext cx="3929063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О:  Биссектрисой треугольника называется отрезок биссектрисы угла треугольника, соединяющий вершину треугольника с точкой противоположной стороны.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АМ – биссектриса  ∆ АВС</a:t>
            </a:r>
          </a:p>
          <a:p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500188" y="2571750"/>
            <a:ext cx="2643187" cy="500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олилиния 17"/>
          <p:cNvSpPr/>
          <p:nvPr/>
        </p:nvSpPr>
        <p:spPr>
          <a:xfrm>
            <a:off x="2951163" y="2133600"/>
            <a:ext cx="417512" cy="96838"/>
          </a:xfrm>
          <a:custGeom>
            <a:avLst/>
            <a:gdLst>
              <a:gd name="connsiteX0" fmla="*/ 0 w 417945"/>
              <a:gd name="connsiteY0" fmla="*/ 96981 h 96981"/>
              <a:gd name="connsiteX1" fmla="*/ 360218 w 417945"/>
              <a:gd name="connsiteY1" fmla="*/ 13854 h 96981"/>
              <a:gd name="connsiteX2" fmla="*/ 346364 w 417945"/>
              <a:gd name="connsiteY2" fmla="*/ 13854 h 96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7945" h="96981">
                <a:moveTo>
                  <a:pt x="0" y="96981"/>
                </a:moveTo>
                <a:lnTo>
                  <a:pt x="360218" y="13854"/>
                </a:lnTo>
                <a:cubicBezTo>
                  <a:pt x="417945" y="0"/>
                  <a:pt x="382154" y="6927"/>
                  <a:pt x="346364" y="1385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2576513" y="2078038"/>
            <a:ext cx="333375" cy="277812"/>
          </a:xfrm>
          <a:custGeom>
            <a:avLst/>
            <a:gdLst>
              <a:gd name="connsiteX0" fmla="*/ 0 w 332510"/>
              <a:gd name="connsiteY0" fmla="*/ 0 h 277091"/>
              <a:gd name="connsiteX1" fmla="*/ 332510 w 332510"/>
              <a:gd name="connsiteY1" fmla="*/ 263236 h 277091"/>
              <a:gd name="connsiteX2" fmla="*/ 332510 w 332510"/>
              <a:gd name="connsiteY2" fmla="*/ 263236 h 277091"/>
              <a:gd name="connsiteX3" fmla="*/ 332510 w 332510"/>
              <a:gd name="connsiteY3" fmla="*/ 277091 h 277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510" h="277091">
                <a:moveTo>
                  <a:pt x="0" y="0"/>
                </a:moveTo>
                <a:lnTo>
                  <a:pt x="332510" y="263236"/>
                </a:lnTo>
                <a:lnTo>
                  <a:pt x="332510" y="263236"/>
                </a:lnTo>
                <a:lnTo>
                  <a:pt x="332510" y="277091"/>
                </a:ln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571500"/>
            <a:ext cx="8258175" cy="5000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Отрезки в треугольнике</a:t>
            </a:r>
            <a:br>
              <a:rPr lang="ru-RU" sz="3200" dirty="0" smtClean="0"/>
            </a:br>
            <a:r>
              <a:rPr lang="ru-RU" sz="3200" dirty="0" smtClean="0"/>
              <a:t>Высота треугольника</a:t>
            </a:r>
            <a:endParaRPr lang="ru-RU" sz="3200" dirty="0"/>
          </a:p>
        </p:txBody>
      </p:sp>
      <p:pic>
        <p:nvPicPr>
          <p:cNvPr id="228355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внобедренный треугольник 4"/>
          <p:cNvSpPr/>
          <p:nvPr/>
        </p:nvSpPr>
        <p:spPr>
          <a:xfrm>
            <a:off x="857250" y="1500188"/>
            <a:ext cx="3071813" cy="1857375"/>
          </a:xfrm>
          <a:prstGeom prst="triangle">
            <a:avLst>
              <a:gd name="adj" fmla="val 725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8357" name="TextBox 5"/>
          <p:cNvSpPr txBox="1">
            <a:spLocks noChangeArrowheads="1"/>
          </p:cNvSpPr>
          <p:nvPr/>
        </p:nvSpPr>
        <p:spPr bwMode="auto">
          <a:xfrm>
            <a:off x="714375" y="1143000"/>
            <a:ext cx="3857625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                                     А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В                                М            С               </a:t>
            </a:r>
          </a:p>
        </p:txBody>
      </p:sp>
      <p:sp>
        <p:nvSpPr>
          <p:cNvPr id="228358" name="TextBox 6"/>
          <p:cNvSpPr txBox="1">
            <a:spLocks noChangeArrowheads="1"/>
          </p:cNvSpPr>
          <p:nvPr/>
        </p:nvSpPr>
        <p:spPr bwMode="auto">
          <a:xfrm>
            <a:off x="4714875" y="1357313"/>
            <a:ext cx="39290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О:  Высотой треугольника называется перпендикуляр, проведённый из вершины треугольника к прямой, содержащей противоположную сторону .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АМ – высота ∆АВС</a:t>
            </a:r>
          </a:p>
          <a:p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9" name="Прямая соединительная линия 8"/>
          <p:cNvCxnSpPr>
            <a:endCxn id="5" idx="3"/>
          </p:cNvCxnSpPr>
          <p:nvPr/>
        </p:nvCxnSpPr>
        <p:spPr>
          <a:xfrm rot="16200000" flipH="1">
            <a:off x="2151062" y="2422526"/>
            <a:ext cx="1857375" cy="12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071813" y="3214688"/>
            <a:ext cx="214312" cy="1428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12630037">
            <a:off x="714375" y="5000625"/>
            <a:ext cx="3929063" cy="1143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9" name="Прямая соединительная линия 28"/>
          <p:cNvCxnSpPr>
            <a:stCxn id="17" idx="0"/>
          </p:cNvCxnSpPr>
          <p:nvPr/>
        </p:nvCxnSpPr>
        <p:spPr>
          <a:xfrm rot="5400000">
            <a:off x="1512094" y="5195094"/>
            <a:ext cx="7938" cy="174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7" idx="4"/>
          </p:cNvCxnSpPr>
          <p:nvPr/>
        </p:nvCxnSpPr>
        <p:spPr>
          <a:xfrm rot="16200000" flipH="1">
            <a:off x="286544" y="5072856"/>
            <a:ext cx="1989138" cy="95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285875" y="5929313"/>
            <a:ext cx="285750" cy="142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8365" name="TextBox 32"/>
          <p:cNvSpPr txBox="1">
            <a:spLocks noChangeArrowheads="1"/>
          </p:cNvSpPr>
          <p:nvPr/>
        </p:nvSpPr>
        <p:spPr bwMode="auto">
          <a:xfrm>
            <a:off x="214313" y="3571875"/>
            <a:ext cx="464343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            А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/>
              <a:t>              М               В                                 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Равнобедренный треугольник</a:t>
            </a:r>
            <a:endParaRPr lang="ru-RU" sz="3200" dirty="0"/>
          </a:p>
        </p:txBody>
      </p:sp>
      <p:pic>
        <p:nvPicPr>
          <p:cNvPr id="229379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внобедренный треугольник 4"/>
          <p:cNvSpPr/>
          <p:nvPr/>
        </p:nvSpPr>
        <p:spPr>
          <a:xfrm>
            <a:off x="857250" y="1500188"/>
            <a:ext cx="3071813" cy="2643187"/>
          </a:xfrm>
          <a:prstGeom prst="triangle">
            <a:avLst>
              <a:gd name="adj" fmla="val 50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9381" name="TextBox 5"/>
          <p:cNvSpPr txBox="1">
            <a:spLocks noChangeArrowheads="1"/>
          </p:cNvSpPr>
          <p:nvPr/>
        </p:nvSpPr>
        <p:spPr bwMode="auto">
          <a:xfrm>
            <a:off x="500063" y="1357313"/>
            <a:ext cx="38576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                                А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В                                                    С                </a:t>
            </a:r>
          </a:p>
        </p:txBody>
      </p:sp>
      <p:sp>
        <p:nvSpPr>
          <p:cNvPr id="229382" name="TextBox 6"/>
          <p:cNvSpPr txBox="1">
            <a:spLocks noChangeArrowheads="1"/>
          </p:cNvSpPr>
          <p:nvPr/>
        </p:nvSpPr>
        <p:spPr bwMode="auto">
          <a:xfrm>
            <a:off x="4714875" y="928688"/>
            <a:ext cx="39290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О: Равнобедренным треугольником называется треугольник, у которого две стороны равны.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∆ СВА - равнобедренный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АВ=АС – боковые стороны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ВС - основание</a:t>
            </a:r>
          </a:p>
          <a:p>
            <a:endParaRPr lang="ru-RU">
              <a:solidFill>
                <a:srgbClr val="00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607344" y="2607469"/>
            <a:ext cx="214313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928938" y="2500313"/>
            <a:ext cx="214312" cy="214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Свойства</a:t>
            </a:r>
            <a:br>
              <a:rPr lang="ru-RU" sz="3200" dirty="0" smtClean="0"/>
            </a:br>
            <a:r>
              <a:rPr lang="ru-RU" sz="3200" dirty="0" smtClean="0"/>
              <a:t>равнобедренного треугольника</a:t>
            </a:r>
            <a:endParaRPr lang="ru-RU" sz="3200" dirty="0"/>
          </a:p>
        </p:txBody>
      </p:sp>
      <p:pic>
        <p:nvPicPr>
          <p:cNvPr id="8198" name="Рисунок 9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внобедренный треугольник 4"/>
          <p:cNvSpPr/>
          <p:nvPr/>
        </p:nvSpPr>
        <p:spPr>
          <a:xfrm>
            <a:off x="857250" y="1500188"/>
            <a:ext cx="3071813" cy="2643187"/>
          </a:xfrm>
          <a:prstGeom prst="triangle">
            <a:avLst>
              <a:gd name="adj" fmla="val 50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8200" name="TextBox 5"/>
          <p:cNvSpPr txBox="1">
            <a:spLocks noChangeArrowheads="1"/>
          </p:cNvSpPr>
          <p:nvPr/>
        </p:nvSpPr>
        <p:spPr bwMode="auto">
          <a:xfrm>
            <a:off x="500063" y="1357313"/>
            <a:ext cx="38576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                                А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                          1   2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В                       М                         С               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607344" y="2607469"/>
            <a:ext cx="214313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928938" y="2500313"/>
            <a:ext cx="214312" cy="214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105694" y="2821782"/>
            <a:ext cx="26447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2244725" y="1773238"/>
            <a:ext cx="415925" cy="14287"/>
          </a:xfrm>
          <a:custGeom>
            <a:avLst/>
            <a:gdLst>
              <a:gd name="connsiteX0" fmla="*/ 0 w 415637"/>
              <a:gd name="connsiteY0" fmla="*/ 0 h 13854"/>
              <a:gd name="connsiteX1" fmla="*/ 360219 w 415637"/>
              <a:gd name="connsiteY1" fmla="*/ 13854 h 13854"/>
              <a:gd name="connsiteX2" fmla="*/ 332509 w 415637"/>
              <a:gd name="connsiteY2" fmla="*/ 0 h 1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37" h="13854">
                <a:moveTo>
                  <a:pt x="0" y="0"/>
                </a:moveTo>
                <a:lnTo>
                  <a:pt x="360219" y="13854"/>
                </a:lnTo>
                <a:cubicBezTo>
                  <a:pt x="415637" y="13854"/>
                  <a:pt x="374073" y="6927"/>
                  <a:pt x="332509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857625" y="1143000"/>
            <a:ext cx="4929188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/>
              <a:t>Т: в равнобедренном треугольнике углы при основании равны.</a:t>
            </a:r>
          </a:p>
          <a:p>
            <a:pPr>
              <a:defRPr/>
            </a:pPr>
            <a:r>
              <a:rPr lang="ru-RU" dirty="0"/>
              <a:t>Дано: ∆ АВС- равнобедренный</a:t>
            </a:r>
          </a:p>
          <a:p>
            <a:pPr>
              <a:defRPr/>
            </a:pPr>
            <a:r>
              <a:rPr lang="ru-RU" dirty="0"/>
              <a:t>ВС – основание</a:t>
            </a:r>
          </a:p>
          <a:p>
            <a:pPr>
              <a:defRPr/>
            </a:pPr>
            <a:r>
              <a:rPr lang="ru-RU" dirty="0"/>
              <a:t>Доказать: &lt;В=&lt;С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Доказательство: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dirty="0"/>
              <a:t>Д.п. АМ- биссектриса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dirty="0"/>
              <a:t>Рассмотрим ∆АВМ и ∆АМС</a:t>
            </a:r>
          </a:p>
          <a:p>
            <a:pPr marL="342900" indent="-342900">
              <a:defRPr/>
            </a:pPr>
            <a:r>
              <a:rPr lang="ru-RU" dirty="0"/>
              <a:t>       АМ- общая</a:t>
            </a:r>
          </a:p>
          <a:p>
            <a:pPr marL="342900" indent="-342900">
              <a:defRPr/>
            </a:pPr>
            <a:r>
              <a:rPr lang="ru-RU" dirty="0"/>
              <a:t>       АВ=ВС(по опр.р.т.)</a:t>
            </a:r>
          </a:p>
          <a:p>
            <a:pPr marL="342900" indent="-342900">
              <a:defRPr/>
            </a:pPr>
            <a:r>
              <a:rPr lang="ru-RU" dirty="0"/>
              <a:t>        &lt;1=&lt;2 (по опр.б.т.)</a:t>
            </a:r>
          </a:p>
          <a:p>
            <a:pPr marL="342900" indent="-342900">
              <a:defRPr/>
            </a:pPr>
            <a:r>
              <a:rPr lang="ru-RU" dirty="0"/>
              <a:t>          ∆ АВМ=∆ АМС ( по 1 пр.р.т.)</a:t>
            </a:r>
          </a:p>
          <a:p>
            <a:pPr marL="342900" indent="-342900">
              <a:defRPr/>
            </a:pPr>
            <a:r>
              <a:rPr lang="ru-RU" dirty="0"/>
              <a:t>            &lt;В=&lt;С (по св.р.т.)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143375" y="4429125"/>
          <a:ext cx="452438" cy="361950"/>
        </p:xfrm>
        <a:graphic>
          <a:graphicData uri="http://schemas.openxmlformats.org/presentationml/2006/ole">
            <p:oleObj spid="_x0000_s8194" name="Формула" r:id="rId4" imgW="190440" imgH="152280" progId="Equation.3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4143375" y="4714875"/>
          <a:ext cx="452438" cy="361950"/>
        </p:xfrm>
        <a:graphic>
          <a:graphicData uri="http://schemas.openxmlformats.org/presentationml/2006/ole">
            <p:oleObj spid="_x0000_s8195" name="Формула" r:id="rId5" imgW="19044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Свойства</a:t>
            </a:r>
            <a:br>
              <a:rPr lang="ru-RU" sz="3200" dirty="0" smtClean="0"/>
            </a:br>
            <a:r>
              <a:rPr lang="ru-RU" sz="3200" dirty="0" smtClean="0"/>
              <a:t>равнобедренного треугольника</a:t>
            </a:r>
            <a:endParaRPr lang="ru-RU" sz="3200" dirty="0"/>
          </a:p>
        </p:txBody>
      </p:sp>
      <p:pic>
        <p:nvPicPr>
          <p:cNvPr id="9227" name="Рисунок 9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внобедренный треугольник 4"/>
          <p:cNvSpPr/>
          <p:nvPr/>
        </p:nvSpPr>
        <p:spPr>
          <a:xfrm>
            <a:off x="857250" y="1500188"/>
            <a:ext cx="3071813" cy="2643187"/>
          </a:xfrm>
          <a:prstGeom prst="triangle">
            <a:avLst>
              <a:gd name="adj" fmla="val 50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229" name="TextBox 5"/>
          <p:cNvSpPr txBox="1">
            <a:spLocks noChangeArrowheads="1"/>
          </p:cNvSpPr>
          <p:nvPr/>
        </p:nvSpPr>
        <p:spPr bwMode="auto">
          <a:xfrm>
            <a:off x="500063" y="1357313"/>
            <a:ext cx="385762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                                А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                          1   2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                          3   4</a:t>
            </a:r>
          </a:p>
          <a:p>
            <a:r>
              <a:rPr lang="ru-RU">
                <a:solidFill>
                  <a:srgbClr val="000000"/>
                </a:solidFill>
              </a:rPr>
              <a:t>В                       М                         С                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607344" y="2607469"/>
            <a:ext cx="214313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2928938" y="2500313"/>
            <a:ext cx="214312" cy="214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1105694" y="2821782"/>
            <a:ext cx="26447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2244725" y="1773238"/>
            <a:ext cx="415925" cy="14287"/>
          </a:xfrm>
          <a:custGeom>
            <a:avLst/>
            <a:gdLst>
              <a:gd name="connsiteX0" fmla="*/ 0 w 415637"/>
              <a:gd name="connsiteY0" fmla="*/ 0 h 13854"/>
              <a:gd name="connsiteX1" fmla="*/ 360219 w 415637"/>
              <a:gd name="connsiteY1" fmla="*/ 13854 h 13854"/>
              <a:gd name="connsiteX2" fmla="*/ 332509 w 415637"/>
              <a:gd name="connsiteY2" fmla="*/ 0 h 1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37" h="13854">
                <a:moveTo>
                  <a:pt x="0" y="0"/>
                </a:moveTo>
                <a:lnTo>
                  <a:pt x="360219" y="13854"/>
                </a:lnTo>
                <a:cubicBezTo>
                  <a:pt x="415637" y="13854"/>
                  <a:pt x="374073" y="6927"/>
                  <a:pt x="332509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7625" y="1143000"/>
            <a:ext cx="4929188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prstClr val="black"/>
                </a:solidFill>
              </a:rPr>
              <a:t>Т: в равнобедренном треугольнике биссектриса, проведённая к основанию, является медианой и высотой.</a:t>
            </a:r>
          </a:p>
          <a:p>
            <a:pPr>
              <a:defRPr/>
            </a:pPr>
            <a:r>
              <a:rPr lang="ru-RU" dirty="0">
                <a:solidFill>
                  <a:prstClr val="black"/>
                </a:solidFill>
              </a:rPr>
              <a:t>Дано: ∆ АВС- равнобедренный</a:t>
            </a:r>
          </a:p>
          <a:p>
            <a:pPr>
              <a:defRPr/>
            </a:pPr>
            <a:r>
              <a:rPr lang="ru-RU" dirty="0">
                <a:solidFill>
                  <a:prstClr val="black"/>
                </a:solidFill>
              </a:rPr>
              <a:t>ВС – основание, АМ- биссектриса</a:t>
            </a:r>
          </a:p>
          <a:p>
            <a:pPr>
              <a:defRPr/>
            </a:pPr>
            <a:r>
              <a:rPr lang="ru-RU" dirty="0">
                <a:solidFill>
                  <a:prstClr val="black"/>
                </a:solidFill>
              </a:rPr>
              <a:t>Доказать: АМ- медиана и высота.</a:t>
            </a:r>
          </a:p>
          <a:p>
            <a:pPr>
              <a:defRPr/>
            </a:pPr>
            <a:r>
              <a:rPr lang="ru-RU" dirty="0">
                <a:solidFill>
                  <a:prstClr val="black"/>
                </a:solidFill>
              </a:rPr>
              <a:t>Доказательство: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dirty="0">
                <a:solidFill>
                  <a:prstClr val="black"/>
                </a:solidFill>
              </a:rPr>
              <a:t>Рассмотрим ∆АВМ и ∆АМС</a:t>
            </a:r>
          </a:p>
          <a:p>
            <a:pPr marL="342900" indent="-342900">
              <a:defRPr/>
            </a:pPr>
            <a:r>
              <a:rPr lang="ru-RU" dirty="0">
                <a:solidFill>
                  <a:prstClr val="black"/>
                </a:solidFill>
              </a:rPr>
              <a:t>       АМ- общая</a:t>
            </a:r>
          </a:p>
          <a:p>
            <a:pPr marL="342900" indent="-342900">
              <a:defRPr/>
            </a:pPr>
            <a:r>
              <a:rPr lang="ru-RU" dirty="0">
                <a:solidFill>
                  <a:prstClr val="black"/>
                </a:solidFill>
              </a:rPr>
              <a:t>       АВ=ВС(по опр.р.т.)</a:t>
            </a:r>
          </a:p>
          <a:p>
            <a:pPr marL="342900" indent="-342900">
              <a:defRPr/>
            </a:pPr>
            <a:r>
              <a:rPr lang="ru-RU" dirty="0">
                <a:solidFill>
                  <a:prstClr val="black"/>
                </a:solidFill>
              </a:rPr>
              <a:t>        &lt;1=&lt;2 (по опр.б.т.)</a:t>
            </a:r>
          </a:p>
          <a:p>
            <a:pPr marL="342900" indent="-342900">
              <a:defRPr/>
            </a:pPr>
            <a:r>
              <a:rPr lang="ru-RU" dirty="0">
                <a:solidFill>
                  <a:prstClr val="black"/>
                </a:solidFill>
              </a:rPr>
              <a:t>          ∆ АВМ=∆ АМС ( по 1 пр.р.т.)</a:t>
            </a:r>
          </a:p>
          <a:p>
            <a:pPr marL="342900" indent="-342900">
              <a:buFontTx/>
              <a:buAutoNum type="arabicPeriod" startAt="2"/>
              <a:defRPr/>
            </a:pPr>
            <a:r>
              <a:rPr lang="ru-RU" dirty="0">
                <a:solidFill>
                  <a:prstClr val="black"/>
                </a:solidFill>
              </a:rPr>
              <a:t>    ВМ=МС(по св.р.т.)        АМ – медиана ∆АВС(по опр.м.т.)</a:t>
            </a:r>
          </a:p>
          <a:p>
            <a:pPr marL="342900" indent="-342900">
              <a:buFontTx/>
              <a:buAutoNum type="arabicPeriod" startAt="2"/>
              <a:defRPr/>
            </a:pPr>
            <a:r>
              <a:rPr lang="ru-RU" dirty="0">
                <a:solidFill>
                  <a:prstClr val="black"/>
                </a:solidFill>
              </a:rPr>
              <a:t>       &lt;3=&lt;4(по св.р.т.), а &lt;3 и&lt;4 - смежные</a:t>
            </a:r>
          </a:p>
          <a:p>
            <a:pPr marL="342900" indent="-342900">
              <a:defRPr/>
            </a:pPr>
            <a:r>
              <a:rPr lang="ru-RU" dirty="0">
                <a:solidFill>
                  <a:prstClr val="black"/>
                </a:solidFill>
              </a:rPr>
              <a:t>(по опр.с.у.)       &lt;3+&lt;4=180˚(по  св.с.у.)</a:t>
            </a:r>
          </a:p>
          <a:p>
            <a:pPr marL="342900" indent="-342900">
              <a:defRPr/>
            </a:pPr>
            <a:r>
              <a:rPr lang="ru-RU" dirty="0">
                <a:solidFill>
                  <a:prstClr val="black"/>
                </a:solidFill>
              </a:rPr>
              <a:t>        &lt;3=&lt;4=90˚       АМ – высота ∆ АВС(по опр.в.т.) 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143375" y="4143375"/>
          <a:ext cx="452438" cy="361950"/>
        </p:xfrm>
        <a:graphic>
          <a:graphicData uri="http://schemas.openxmlformats.org/presentationml/2006/ole">
            <p:oleObj spid="_x0000_s9218" name="Формула" r:id="rId4" imgW="190440" imgH="15228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4143375" y="4429125"/>
          <a:ext cx="452438" cy="361950"/>
        </p:xfrm>
        <a:graphic>
          <a:graphicData uri="http://schemas.openxmlformats.org/presentationml/2006/ole">
            <p:oleObj spid="_x0000_s9219" name="Формула" r:id="rId5" imgW="190440" imgH="152280" progId="Equation.3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214813" y="5000625"/>
          <a:ext cx="452437" cy="361950"/>
        </p:xfrm>
        <a:graphic>
          <a:graphicData uri="http://schemas.openxmlformats.org/presentationml/2006/ole">
            <p:oleObj spid="_x0000_s9220" name="Формула" r:id="rId6" imgW="190440" imgH="152280" progId="Equation.3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5214938" y="5286375"/>
          <a:ext cx="452437" cy="361950"/>
        </p:xfrm>
        <a:graphic>
          <a:graphicData uri="http://schemas.openxmlformats.org/presentationml/2006/ole">
            <p:oleObj spid="_x0000_s9221" name="Формула" r:id="rId7" imgW="190440" imgH="15228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6500813" y="4429125"/>
          <a:ext cx="452437" cy="361950"/>
        </p:xfrm>
        <a:graphic>
          <a:graphicData uri="http://schemas.openxmlformats.org/presentationml/2006/ole">
            <p:oleObj spid="_x0000_s9222" name="Формула" r:id="rId8" imgW="190440" imgH="152280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857625" y="5572125"/>
          <a:ext cx="452438" cy="361950"/>
        </p:xfrm>
        <a:graphic>
          <a:graphicData uri="http://schemas.openxmlformats.org/presentationml/2006/ole">
            <p:oleObj spid="_x0000_s9223" name="Формула" r:id="rId9" imgW="190440" imgH="152280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5572125" y="5572125"/>
          <a:ext cx="452438" cy="361950"/>
        </p:xfrm>
        <a:graphic>
          <a:graphicData uri="http://schemas.openxmlformats.org/presentationml/2006/ole">
            <p:oleObj spid="_x0000_s9224" name="Формула" r:id="rId10" imgW="19044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Свойства</a:t>
            </a:r>
            <a:br>
              <a:rPr lang="ru-RU" sz="3200" dirty="0" smtClean="0"/>
            </a:br>
            <a:r>
              <a:rPr lang="ru-RU" sz="3200" dirty="0" smtClean="0"/>
              <a:t>равнобедренного треугольника</a:t>
            </a:r>
            <a:endParaRPr lang="ru-RU" sz="3200" dirty="0"/>
          </a:p>
        </p:txBody>
      </p:sp>
      <p:pic>
        <p:nvPicPr>
          <p:cNvPr id="230403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04" name="TextBox 14"/>
          <p:cNvSpPr txBox="1">
            <a:spLocks noChangeArrowheads="1"/>
          </p:cNvSpPr>
          <p:nvPr/>
        </p:nvSpPr>
        <p:spPr bwMode="auto">
          <a:xfrm>
            <a:off x="642938" y="1508125"/>
            <a:ext cx="78581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r>
              <a:rPr lang="ru-RU"/>
              <a:t>Т: </a:t>
            </a:r>
            <a:r>
              <a:rPr lang="ru-RU" sz="2400"/>
              <a:t>высота равнобедренного треугольника, проведённая к основанию, является медианой и биссектрисой</a:t>
            </a:r>
          </a:p>
          <a:p>
            <a:endParaRPr lang="ru-RU" sz="2400"/>
          </a:p>
          <a:p>
            <a:r>
              <a:rPr lang="ru-RU" sz="2400"/>
              <a:t>Т: Медиана равнобедренного треугольника, проведённая к основанию, является высотой и биссектрисой</a:t>
            </a:r>
          </a:p>
          <a:p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Второй признак равенства          треугольников</a:t>
            </a:r>
            <a:endParaRPr lang="ru-RU" sz="2800" dirty="0"/>
          </a:p>
        </p:txBody>
      </p:sp>
      <p:pic>
        <p:nvPicPr>
          <p:cNvPr id="10245" name="Рисунок 9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714375" y="1214438"/>
            <a:ext cx="77152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</a:rPr>
              <a:t>Т: если сторона и два прилежащих к ней угла одного треугольника соответственно равны  стороне и двум прилежащим к ней углам другого треугольника, то такие треугольники равны.</a:t>
            </a: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14375" y="3143250"/>
            <a:ext cx="714375" cy="1357313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000250" y="3143250"/>
            <a:ext cx="714375" cy="1357313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249" name="TextBox 11"/>
          <p:cNvSpPr txBox="1">
            <a:spLocks noChangeArrowheads="1"/>
          </p:cNvSpPr>
          <p:nvPr/>
        </p:nvSpPr>
        <p:spPr bwMode="auto">
          <a:xfrm>
            <a:off x="500063" y="2928938"/>
            <a:ext cx="2643187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   </a:t>
            </a:r>
            <a:r>
              <a:rPr lang="ru-RU" sz="1600">
                <a:solidFill>
                  <a:srgbClr val="000000"/>
                </a:solidFill>
              </a:rPr>
              <a:t>       А                    М</a:t>
            </a: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 sz="1600">
              <a:solidFill>
                <a:srgbClr val="000000"/>
              </a:solidFill>
            </a:endParaRPr>
          </a:p>
          <a:p>
            <a:r>
              <a:rPr lang="ru-RU" sz="1600">
                <a:solidFill>
                  <a:srgbClr val="000000"/>
                </a:solidFill>
              </a:rPr>
              <a:t>О            С      Р            В</a:t>
            </a: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0250" name="TextBox 12"/>
          <p:cNvSpPr txBox="1">
            <a:spLocks noChangeArrowheads="1"/>
          </p:cNvSpPr>
          <p:nvPr/>
        </p:nvSpPr>
        <p:spPr bwMode="auto">
          <a:xfrm>
            <a:off x="4071938" y="3214688"/>
            <a:ext cx="4500562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ОС=РВ</a:t>
            </a:r>
          </a:p>
          <a:p>
            <a:r>
              <a:rPr lang="ru-RU">
                <a:solidFill>
                  <a:srgbClr val="000000"/>
                </a:solidFill>
              </a:rPr>
              <a:t>&lt;О=&lt;Р</a:t>
            </a:r>
          </a:p>
          <a:p>
            <a:r>
              <a:rPr lang="ru-RU">
                <a:solidFill>
                  <a:srgbClr val="000000"/>
                </a:solidFill>
              </a:rPr>
              <a:t>&lt;С=&lt;В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∆ АОС=∆ РВМ</a:t>
            </a:r>
          </a:p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5357813" y="4214813"/>
          <a:ext cx="1309687" cy="361950"/>
        </p:xfrm>
        <a:graphic>
          <a:graphicData uri="http://schemas.openxmlformats.org/presentationml/2006/ole">
            <p:oleObj spid="_x0000_s10242" name="Формула" r:id="rId4" imgW="190440" imgH="152280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rot="5400000">
            <a:off x="4679951" y="4464050"/>
            <a:ext cx="785812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Третий признак равенства          треугольников</a:t>
            </a:r>
            <a:endParaRPr lang="ru-RU" sz="2800" dirty="0"/>
          </a:p>
        </p:txBody>
      </p:sp>
      <p:pic>
        <p:nvPicPr>
          <p:cNvPr id="11269" name="Рисунок 9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714375" y="1214438"/>
            <a:ext cx="77152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</a:rPr>
              <a:t>Т: если три стороны одного треугольника соответственно равны  трём сторонам другого треугольника, то такие треугольники равны.</a:t>
            </a: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714375" y="3143250"/>
            <a:ext cx="714375" cy="1357313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000250" y="3143250"/>
            <a:ext cx="714375" cy="1357313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1273" name="TextBox 11"/>
          <p:cNvSpPr txBox="1">
            <a:spLocks noChangeArrowheads="1"/>
          </p:cNvSpPr>
          <p:nvPr/>
        </p:nvSpPr>
        <p:spPr bwMode="auto">
          <a:xfrm>
            <a:off x="500063" y="2928938"/>
            <a:ext cx="2643187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   </a:t>
            </a:r>
            <a:r>
              <a:rPr lang="ru-RU" sz="1600">
                <a:solidFill>
                  <a:srgbClr val="000000"/>
                </a:solidFill>
              </a:rPr>
              <a:t>       А                    М</a:t>
            </a: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 sz="1600">
              <a:solidFill>
                <a:srgbClr val="000000"/>
              </a:solidFill>
            </a:endParaRPr>
          </a:p>
          <a:p>
            <a:r>
              <a:rPr lang="ru-RU" sz="1600">
                <a:solidFill>
                  <a:srgbClr val="000000"/>
                </a:solidFill>
              </a:rPr>
              <a:t>О            С      Р            В</a:t>
            </a: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 sz="1600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1274" name="TextBox 12"/>
          <p:cNvSpPr txBox="1">
            <a:spLocks noChangeArrowheads="1"/>
          </p:cNvSpPr>
          <p:nvPr/>
        </p:nvSpPr>
        <p:spPr bwMode="auto">
          <a:xfrm>
            <a:off x="4071938" y="3214688"/>
            <a:ext cx="4500562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ОС=РВ</a:t>
            </a:r>
          </a:p>
          <a:p>
            <a:r>
              <a:rPr lang="ru-RU">
                <a:solidFill>
                  <a:srgbClr val="000000"/>
                </a:solidFill>
              </a:rPr>
              <a:t>АО=МР</a:t>
            </a:r>
          </a:p>
          <a:p>
            <a:r>
              <a:rPr lang="ru-RU">
                <a:solidFill>
                  <a:srgbClr val="000000"/>
                </a:solidFill>
              </a:rPr>
              <a:t>АС=МВ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∆ АОС=∆ РВМ</a:t>
            </a:r>
          </a:p>
          <a:p>
            <a:endParaRPr lang="ru-RU">
              <a:solidFill>
                <a:srgbClr val="000000"/>
              </a:solidFill>
            </a:endParaRPr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5214938" y="4286250"/>
          <a:ext cx="1309687" cy="361950"/>
        </p:xfrm>
        <a:graphic>
          <a:graphicData uri="http://schemas.openxmlformats.org/presentationml/2006/ole">
            <p:oleObj spid="_x0000_s11266" name="Формула" r:id="rId4" imgW="190440" imgH="152280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 rot="5400000">
            <a:off x="4679951" y="4464050"/>
            <a:ext cx="785812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Окружность</a:t>
            </a:r>
            <a:endParaRPr lang="ru-RU" sz="2800" dirty="0"/>
          </a:p>
        </p:txBody>
      </p:sp>
      <p:pic>
        <p:nvPicPr>
          <p:cNvPr id="12293" name="Рисунок 9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571500" y="857250"/>
            <a:ext cx="77152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О: окружностью называется геометрическая фигура, состоящая из всех точек плоскости, расположенных на заданном расстоянии от данной точки.</a:t>
            </a:r>
          </a:p>
        </p:txBody>
      </p:sp>
      <p:sp>
        <p:nvSpPr>
          <p:cNvPr id="11" name="Овал 10"/>
          <p:cNvSpPr/>
          <p:nvPr/>
        </p:nvSpPr>
        <p:spPr>
          <a:xfrm>
            <a:off x="571500" y="2643188"/>
            <a:ext cx="2500313" cy="2357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>
            <a:stCxn id="11" idx="2"/>
            <a:endCxn id="11" idx="6"/>
          </p:cNvCxnSpPr>
          <p:nvPr/>
        </p:nvCxnSpPr>
        <p:spPr>
          <a:xfrm rot="10800000" flipH="1">
            <a:off x="571500" y="3822700"/>
            <a:ext cx="25003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1" idx="0"/>
          </p:cNvCxnSpPr>
          <p:nvPr/>
        </p:nvCxnSpPr>
        <p:spPr>
          <a:xfrm rot="16200000" flipH="1">
            <a:off x="1231900" y="3232151"/>
            <a:ext cx="1214437" cy="36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785938" y="3714750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21" name="Прямая соединительная линия 20"/>
          <p:cNvCxnSpPr>
            <a:stCxn id="11" idx="3"/>
            <a:endCxn id="11" idx="4"/>
          </p:cNvCxnSpPr>
          <p:nvPr/>
        </p:nvCxnSpPr>
        <p:spPr>
          <a:xfrm rot="16200000" flipH="1">
            <a:off x="1207294" y="4387057"/>
            <a:ext cx="344487" cy="882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0" name="TextBox 23"/>
          <p:cNvSpPr txBox="1">
            <a:spLocks noChangeArrowheads="1"/>
          </p:cNvSpPr>
          <p:nvPr/>
        </p:nvSpPr>
        <p:spPr bwMode="auto">
          <a:xfrm>
            <a:off x="214313" y="2071688"/>
            <a:ext cx="3286125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         </a:t>
            </a:r>
            <a:r>
              <a:rPr lang="ru-RU" sz="1600"/>
              <a:t>            А</a:t>
            </a:r>
          </a:p>
          <a:p>
            <a:endParaRPr lang="ru-RU" sz="1600"/>
          </a:p>
          <a:p>
            <a:endParaRPr lang="ru-RU" sz="1600"/>
          </a:p>
          <a:p>
            <a:endParaRPr lang="ru-RU" sz="1600"/>
          </a:p>
          <a:p>
            <a:endParaRPr lang="ru-RU" sz="1600"/>
          </a:p>
          <a:p>
            <a:r>
              <a:rPr lang="ru-RU" sz="1600"/>
              <a:t>В                            О                С</a:t>
            </a:r>
          </a:p>
          <a:p>
            <a:endParaRPr lang="ru-RU" sz="1600"/>
          </a:p>
          <a:p>
            <a:endParaRPr lang="ru-RU" sz="1600"/>
          </a:p>
          <a:p>
            <a:r>
              <a:rPr lang="ru-RU" sz="1600"/>
              <a:t>      </a:t>
            </a:r>
          </a:p>
          <a:p>
            <a:r>
              <a:rPr lang="ru-RU" sz="1600"/>
              <a:t>        К</a:t>
            </a:r>
          </a:p>
          <a:p>
            <a:r>
              <a:rPr lang="ru-RU" sz="1600"/>
              <a:t>                            Н</a:t>
            </a:r>
          </a:p>
        </p:txBody>
      </p:sp>
      <p:sp>
        <p:nvSpPr>
          <p:cNvPr id="12301" name="TextBox 24"/>
          <p:cNvSpPr txBox="1">
            <a:spLocks noChangeArrowheads="1"/>
          </p:cNvSpPr>
          <p:nvPr/>
        </p:nvSpPr>
        <p:spPr bwMode="auto">
          <a:xfrm>
            <a:off x="3286125" y="1571625"/>
            <a:ext cx="5357813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О- центр окружности</a:t>
            </a:r>
          </a:p>
          <a:p>
            <a:r>
              <a:rPr lang="ru-RU" sz="1600"/>
              <a:t>Окружность   О(</a:t>
            </a:r>
            <a:r>
              <a:rPr lang="en-US" sz="1600"/>
              <a:t>R) </a:t>
            </a:r>
          </a:p>
          <a:p>
            <a:endParaRPr lang="en-US" sz="1600"/>
          </a:p>
          <a:p>
            <a:r>
              <a:rPr lang="ru-RU" sz="1600"/>
              <a:t>О:Радиусом окружности называется отрезок, соединяющий центр окружности с точкой на окружности.</a:t>
            </a:r>
          </a:p>
          <a:p>
            <a:r>
              <a:rPr lang="ru-RU" sz="1600"/>
              <a:t>Длина этого отрезка – длина радиуса.</a:t>
            </a:r>
          </a:p>
          <a:p>
            <a:r>
              <a:rPr lang="ru-RU" sz="1600"/>
              <a:t>АО- радиус</a:t>
            </a:r>
          </a:p>
          <a:p>
            <a:endParaRPr lang="ru-RU" sz="1600"/>
          </a:p>
          <a:p>
            <a:r>
              <a:rPr lang="ru-RU" sz="1600"/>
              <a:t>О:Хордой называется отрезок, соединяющий любые две точки окружности.</a:t>
            </a:r>
          </a:p>
          <a:p>
            <a:r>
              <a:rPr lang="ru-RU" sz="1600"/>
              <a:t>КН – хорда</a:t>
            </a:r>
          </a:p>
          <a:p>
            <a:endParaRPr lang="ru-RU" sz="1600"/>
          </a:p>
          <a:p>
            <a:r>
              <a:rPr lang="ru-RU" sz="1600"/>
              <a:t>О: Диаметром окружности называется хорда, проходящая через центр.</a:t>
            </a:r>
          </a:p>
          <a:p>
            <a:r>
              <a:rPr lang="ru-RU" sz="1600"/>
              <a:t>ВС – диаметр</a:t>
            </a:r>
          </a:p>
          <a:p>
            <a:endParaRPr lang="ru-RU" sz="1600"/>
          </a:p>
          <a:p>
            <a:r>
              <a:rPr lang="ru-RU" sz="1600"/>
              <a:t>О: Дугой окружности называется часть окружности, ограниченная двумя точками.</a:t>
            </a:r>
          </a:p>
          <a:p>
            <a:r>
              <a:rPr lang="ru-RU"/>
              <a:t>     АВ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3500438" y="6357938"/>
          <a:ext cx="165100" cy="127000"/>
        </p:xfrm>
        <a:graphic>
          <a:graphicData uri="http://schemas.openxmlformats.org/presentationml/2006/ole">
            <p:oleObj spid="_x0000_s12290" name="Формула" r:id="rId4" imgW="164880" imgH="126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Введение нового объекта</a:t>
            </a:r>
            <a:endParaRPr lang="ru-RU" sz="3200" dirty="0"/>
          </a:p>
        </p:txBody>
      </p:sp>
      <p:pic>
        <p:nvPicPr>
          <p:cNvPr id="206851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52" name="TextBox 8"/>
          <p:cNvSpPr txBox="1">
            <a:spLocks noChangeArrowheads="1"/>
          </p:cNvSpPr>
          <p:nvPr/>
        </p:nvSpPr>
        <p:spPr bwMode="auto">
          <a:xfrm>
            <a:off x="571500" y="2071688"/>
            <a:ext cx="785812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Изобразить</a:t>
            </a:r>
          </a:p>
          <a:p>
            <a:pPr marL="514350" indent="-51435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Определить</a:t>
            </a:r>
          </a:p>
          <a:p>
            <a:pPr marL="514350" indent="-51435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Обозначить</a:t>
            </a:r>
          </a:p>
          <a:p>
            <a:pPr marL="514350" indent="-514350">
              <a:buFontTx/>
              <a:buAutoNum type="arabicPeriod"/>
            </a:pPr>
            <a:r>
              <a:rPr lang="ru-RU" sz="2800">
                <a:solidFill>
                  <a:srgbClr val="000000"/>
                </a:solidFill>
              </a:rPr>
              <a:t>Написать</a:t>
            </a:r>
          </a:p>
          <a:p>
            <a:pPr marL="514350" indent="-514350">
              <a:buFontTx/>
              <a:buAutoNum type="arabicPeriod"/>
            </a:pPr>
            <a:endParaRPr lang="ru-RU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7145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3142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z="4400" smtClean="0"/>
              <a:t>Параллельные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400" smtClean="0"/>
              <a:t>   прямые</a:t>
            </a:r>
          </a:p>
        </p:txBody>
      </p:sp>
      <p:pic>
        <p:nvPicPr>
          <p:cNvPr id="4" name="Рисунок 3" descr="%D0%A0%D0%B8%D1%81%D1%83%D0%BD%D0%BE%D0%BA89.gi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857620" y="4500569"/>
            <a:ext cx="1857388" cy="1802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Параллельные прямые</a:t>
            </a:r>
            <a:endParaRPr lang="ru-RU" sz="3200" dirty="0"/>
          </a:p>
        </p:txBody>
      </p:sp>
      <p:pic>
        <p:nvPicPr>
          <p:cNvPr id="13317" name="Рисунок 9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Box 14"/>
          <p:cNvSpPr txBox="1">
            <a:spLocks noChangeArrowheads="1"/>
          </p:cNvSpPr>
          <p:nvPr/>
        </p:nvSpPr>
        <p:spPr bwMode="auto">
          <a:xfrm>
            <a:off x="642938" y="1508125"/>
            <a:ext cx="785812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О: </a:t>
            </a:r>
            <a:r>
              <a:rPr lang="ru-RU" sz="2400">
                <a:solidFill>
                  <a:srgbClr val="000000"/>
                </a:solidFill>
              </a:rPr>
              <a:t>Две прямые называются параллельными, если они не имеют общих точек.</a:t>
            </a:r>
          </a:p>
          <a:p>
            <a:r>
              <a:rPr lang="ru-RU" sz="2400">
                <a:solidFill>
                  <a:srgbClr val="000000"/>
                </a:solidFill>
              </a:rPr>
              <a:t>              а</a:t>
            </a:r>
          </a:p>
          <a:p>
            <a:r>
              <a:rPr lang="ru-RU" sz="2400">
                <a:solidFill>
                  <a:srgbClr val="000000"/>
                </a:solidFill>
              </a:rPr>
              <a:t>                     в        а    в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endParaRPr lang="ru-RU" sz="2400">
              <a:solidFill>
                <a:srgbClr val="000000"/>
              </a:solidFill>
            </a:endParaRPr>
          </a:p>
          <a:p>
            <a:endParaRPr lang="ru-RU" sz="2400">
              <a:solidFill>
                <a:srgbClr val="000000"/>
              </a:solidFill>
            </a:endParaRPr>
          </a:p>
          <a:p>
            <a:r>
              <a:rPr lang="ru-RU" sz="2400">
                <a:solidFill>
                  <a:srgbClr val="000000"/>
                </a:solidFill>
              </a:rPr>
              <a:t>О: Два отрезка называются параллельными, если они лежат на параллельных прямых.</a:t>
            </a:r>
          </a:p>
          <a:p>
            <a:endParaRPr lang="ru-RU" sz="2400">
              <a:solidFill>
                <a:srgbClr val="000000"/>
              </a:solidFill>
            </a:endParaRPr>
          </a:p>
          <a:p>
            <a:endParaRPr lang="ru-RU" sz="2400">
              <a:solidFill>
                <a:srgbClr val="0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879475" y="3346450"/>
            <a:ext cx="1571625" cy="1143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665163" y="3033713"/>
            <a:ext cx="1571625" cy="1143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3571875" y="3214688"/>
          <a:ext cx="152400" cy="357187"/>
        </p:xfrm>
        <a:graphic>
          <a:graphicData uri="http://schemas.openxmlformats.org/presentationml/2006/ole">
            <p:oleObj spid="_x0000_s13314" name="Формула" r:id="rId4" imgW="1522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Углы при пересечении двух прямых</a:t>
            </a:r>
            <a:br>
              <a:rPr lang="ru-RU" sz="3200" dirty="0" smtClean="0"/>
            </a:br>
            <a:r>
              <a:rPr lang="ru-RU" sz="3200" dirty="0" smtClean="0"/>
              <a:t>секущей.</a:t>
            </a:r>
            <a:endParaRPr lang="ru-RU" sz="3200" dirty="0"/>
          </a:p>
        </p:txBody>
      </p:sp>
      <p:pic>
        <p:nvPicPr>
          <p:cNvPr id="232451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2452" name="TextBox 14"/>
          <p:cNvSpPr txBox="1">
            <a:spLocks noChangeArrowheads="1"/>
          </p:cNvSpPr>
          <p:nvPr/>
        </p:nvSpPr>
        <p:spPr bwMode="auto">
          <a:xfrm>
            <a:off x="642938" y="1508125"/>
            <a:ext cx="7858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 sz="2400">
              <a:solidFill>
                <a:srgbClr val="000000"/>
              </a:solidFill>
            </a:endParaRPr>
          </a:p>
          <a:p>
            <a:endParaRPr lang="ru-RU" sz="2400">
              <a:solidFill>
                <a:srgbClr val="00000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14375" y="1714500"/>
            <a:ext cx="1571625" cy="1143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71500" y="1785938"/>
            <a:ext cx="2786063" cy="150018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571625" y="2357438"/>
            <a:ext cx="1571625" cy="11430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456" name="TextBox 11"/>
          <p:cNvSpPr txBox="1">
            <a:spLocks noChangeArrowheads="1"/>
          </p:cNvSpPr>
          <p:nvPr/>
        </p:nvSpPr>
        <p:spPr bwMode="auto">
          <a:xfrm>
            <a:off x="642938" y="1571625"/>
            <a:ext cx="31432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                  а</a:t>
            </a:r>
          </a:p>
          <a:p>
            <a:r>
              <a:rPr lang="ru-RU"/>
              <a:t>            1</a:t>
            </a:r>
          </a:p>
          <a:p>
            <a:r>
              <a:rPr lang="ru-RU"/>
              <a:t>      2         3                в</a:t>
            </a:r>
          </a:p>
          <a:p>
            <a:r>
              <a:rPr lang="ru-RU"/>
              <a:t>           8             4</a:t>
            </a:r>
          </a:p>
          <a:p>
            <a:r>
              <a:rPr lang="ru-RU"/>
              <a:t>                     5           6</a:t>
            </a:r>
          </a:p>
          <a:p>
            <a:r>
              <a:rPr lang="ru-RU"/>
              <a:t>                            7</a:t>
            </a:r>
          </a:p>
          <a:p>
            <a:endParaRPr lang="ru-RU"/>
          </a:p>
        </p:txBody>
      </p:sp>
      <p:sp>
        <p:nvSpPr>
          <p:cNvPr id="232457" name="TextBox 12"/>
          <p:cNvSpPr txBox="1">
            <a:spLocks noChangeArrowheads="1"/>
          </p:cNvSpPr>
          <p:nvPr/>
        </p:nvSpPr>
        <p:spPr bwMode="auto">
          <a:xfrm>
            <a:off x="3429000" y="1643063"/>
            <a:ext cx="521493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О: прямая с называется секущей по отношению к прямым а и в , если она пересекает их в двух точках.</a:t>
            </a:r>
          </a:p>
          <a:p>
            <a:endParaRPr lang="ru-RU"/>
          </a:p>
          <a:p>
            <a:r>
              <a:rPr lang="ru-RU"/>
              <a:t>Накрест лежащие углы: 3 и 5; 4 и 8</a:t>
            </a:r>
          </a:p>
          <a:p>
            <a:endParaRPr lang="ru-RU"/>
          </a:p>
          <a:p>
            <a:r>
              <a:rPr lang="ru-RU"/>
              <a:t>Односторонние углы:3 и 4; 5 и 8.</a:t>
            </a:r>
          </a:p>
          <a:p>
            <a:endParaRPr lang="ru-RU"/>
          </a:p>
          <a:p>
            <a:r>
              <a:rPr lang="ru-RU"/>
              <a:t>Соответственные углы: 1 и 4 ;2 и 5 ;7 и 8; 3 и 6. 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Признаки параллельных прямых</a:t>
            </a:r>
            <a:endParaRPr lang="ru-RU" sz="3200" dirty="0"/>
          </a:p>
        </p:txBody>
      </p:sp>
      <p:pic>
        <p:nvPicPr>
          <p:cNvPr id="233475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3476" name="TextBox 14"/>
          <p:cNvSpPr txBox="1">
            <a:spLocks noChangeArrowheads="1"/>
          </p:cNvSpPr>
          <p:nvPr/>
        </p:nvSpPr>
        <p:spPr bwMode="auto">
          <a:xfrm>
            <a:off x="642938" y="1508125"/>
            <a:ext cx="7858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 sz="2400">
              <a:solidFill>
                <a:srgbClr val="000000"/>
              </a:solidFill>
            </a:endParaRPr>
          </a:p>
          <a:p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233477" name="TextBox 12"/>
          <p:cNvSpPr txBox="1">
            <a:spLocks noChangeArrowheads="1"/>
          </p:cNvSpPr>
          <p:nvPr/>
        </p:nvSpPr>
        <p:spPr bwMode="auto">
          <a:xfrm>
            <a:off x="785813" y="1214438"/>
            <a:ext cx="800100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1 признак: </a:t>
            </a:r>
          </a:p>
          <a:p>
            <a:r>
              <a:rPr lang="ru-RU">
                <a:solidFill>
                  <a:srgbClr val="000000"/>
                </a:solidFill>
              </a:rPr>
              <a:t>Т: если при пересечении двух прямых секущей накрест лежащие углы равны, то прямые параллельны.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2 признак:</a:t>
            </a:r>
          </a:p>
          <a:p>
            <a:r>
              <a:rPr lang="ru-RU">
                <a:solidFill>
                  <a:srgbClr val="000000"/>
                </a:solidFill>
              </a:rPr>
              <a:t>Т: если при пересечении двух прямых секущей соответственные углы равны, то прямые параллельны.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3 признак:</a:t>
            </a:r>
          </a:p>
          <a:p>
            <a:r>
              <a:rPr lang="ru-RU">
                <a:solidFill>
                  <a:srgbClr val="000000"/>
                </a:solidFill>
              </a:rPr>
              <a:t>Т: если при пересечении двух прямых секущей сумма односторонних углов равна 180˚, то прямые параллельны.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Аксиома параллельных прямых</a:t>
            </a:r>
            <a:endParaRPr lang="ru-RU" sz="3200" dirty="0"/>
          </a:p>
        </p:txBody>
      </p:sp>
      <p:pic>
        <p:nvPicPr>
          <p:cNvPr id="234499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4500" name="TextBox 14"/>
          <p:cNvSpPr txBox="1">
            <a:spLocks noChangeArrowheads="1"/>
          </p:cNvSpPr>
          <p:nvPr/>
        </p:nvSpPr>
        <p:spPr bwMode="auto">
          <a:xfrm>
            <a:off x="642938" y="1508125"/>
            <a:ext cx="7858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endParaRPr lang="ru-RU" sz="2400">
              <a:solidFill>
                <a:srgbClr val="000000"/>
              </a:solidFill>
            </a:endParaRPr>
          </a:p>
          <a:p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234501" name="TextBox 12"/>
          <p:cNvSpPr txBox="1">
            <a:spLocks noChangeArrowheads="1"/>
          </p:cNvSpPr>
          <p:nvPr/>
        </p:nvSpPr>
        <p:spPr bwMode="auto">
          <a:xfrm>
            <a:off x="785813" y="1214438"/>
            <a:ext cx="800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Через точку, не лежащую на данной прямой, проходит только одна прямая, параллельная данной.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625" y="2000250"/>
            <a:ext cx="8258175" cy="928688"/>
          </a:xfrm>
          <a:prstGeom prst="rect">
            <a:avLst/>
          </a:prstGeom>
        </p:spPr>
        <p:txBody>
          <a:bodyPr anchor="b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Свойства  параллельных прямых</a:t>
            </a:r>
            <a:endParaRPr lang="ru-RU" sz="32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4503" name="TextBox 6"/>
          <p:cNvSpPr txBox="1">
            <a:spLocks noChangeArrowheads="1"/>
          </p:cNvSpPr>
          <p:nvPr/>
        </p:nvSpPr>
        <p:spPr bwMode="auto">
          <a:xfrm>
            <a:off x="768350" y="3255963"/>
            <a:ext cx="8001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1.Если прямая пересекает одну из двух параллельных прямых, то она пересекает и другую.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2. Если две прямые параллельны третьей прямой, то они параллельны.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Свойства параллельных прямых</a:t>
            </a:r>
            <a:endParaRPr lang="ru-RU" sz="3200" dirty="0"/>
          </a:p>
        </p:txBody>
      </p:sp>
      <p:pic>
        <p:nvPicPr>
          <p:cNvPr id="235523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00063" y="1500188"/>
            <a:ext cx="800100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dirty="0">
                <a:solidFill>
                  <a:prstClr val="black"/>
                </a:solidFill>
              </a:rPr>
              <a:t>Если две параллельные прямые пересечены секущей, то накрест лежащие углы равны.</a:t>
            </a:r>
          </a:p>
          <a:p>
            <a:pPr marL="342900" indent="-342900">
              <a:buFontTx/>
              <a:buAutoNum type="arabicPeriod"/>
              <a:defRPr/>
            </a:pPr>
            <a:endParaRPr lang="ru-RU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dirty="0">
                <a:solidFill>
                  <a:prstClr val="black"/>
                </a:solidFill>
              </a:rPr>
              <a:t>Если две параллельные прямые пересечены секущей, то соответственные углы равны.</a:t>
            </a:r>
          </a:p>
          <a:p>
            <a:pPr marL="342900" indent="-342900">
              <a:buFontTx/>
              <a:buAutoNum type="arabicPeriod"/>
              <a:defRPr/>
            </a:pPr>
            <a:endParaRPr lang="ru-RU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dirty="0">
                <a:solidFill>
                  <a:prstClr val="black"/>
                </a:solidFill>
              </a:rPr>
              <a:t>Если две параллельные прямые пересечены секущей, то сумма односторонних углов равна 180˚.</a:t>
            </a:r>
          </a:p>
          <a:p>
            <a:pPr marL="342900" indent="-342900">
              <a:buFontTx/>
              <a:buAutoNum type="arabicPeriod"/>
              <a:defRPr/>
            </a:pPr>
            <a:endParaRPr lang="ru-RU" dirty="0">
              <a:solidFill>
                <a:prstClr val="black"/>
              </a:solidFill>
            </a:endParaRPr>
          </a:p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71450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3654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ru-RU" sz="4400" smtClean="0"/>
              <a:t>Соотношения между сторонами и углами треугольника</a:t>
            </a:r>
          </a:p>
        </p:txBody>
      </p:sp>
      <p:pic>
        <p:nvPicPr>
          <p:cNvPr id="4" name="Рисунок 3" descr="%D0%A0%D0%B8%D1%81%D1%83%D0%BD%D0%BE%D0%BA89.gif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857620" y="4500569"/>
            <a:ext cx="1857388" cy="1802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Теорема о сумме треугольника</a:t>
            </a:r>
            <a:endParaRPr lang="ru-RU" sz="3200" dirty="0"/>
          </a:p>
        </p:txBody>
      </p:sp>
      <p:pic>
        <p:nvPicPr>
          <p:cNvPr id="237571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85750" y="1428750"/>
            <a:ext cx="8215313" cy="3692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Т. Сумма углов треугольника равна 180˚.</a:t>
            </a:r>
          </a:p>
          <a:p>
            <a:pPr marL="342900" indent="-342900"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               А                                  &lt;А+&lt;В+&lt;С=180˚</a:t>
            </a:r>
          </a:p>
          <a:p>
            <a:pPr marL="342900" indent="-342900"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342900" indent="-342900"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342900" indent="-342900"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342900" indent="-342900"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342900" indent="-342900"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В                                  С</a:t>
            </a:r>
          </a:p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14375" y="2571750"/>
            <a:ext cx="2643188" cy="20716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Внешний угол треугольника</a:t>
            </a:r>
            <a:endParaRPr lang="ru-RU" sz="3200" dirty="0"/>
          </a:p>
        </p:txBody>
      </p:sp>
      <p:pic>
        <p:nvPicPr>
          <p:cNvPr id="238595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85750" y="1428750"/>
            <a:ext cx="8215313" cy="443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О: Угол, смежный с каким – нибудь углом треугольника, называется внешним углом этого треугольника.                             </a:t>
            </a: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                   А</a:t>
            </a: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                                                             &lt;АСЕ – внешний</a:t>
            </a: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                                                                  угол ∆АВС</a:t>
            </a: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В                                  С               Е</a:t>
            </a:r>
          </a:p>
          <a:p>
            <a:pPr marL="342900" indent="-342900"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Свойство внешнего угла:</a:t>
            </a: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Т:Внешний угол треугольника равен сумме двух углов треугольника, не смежных с ним.</a:t>
            </a: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&lt;АСЕ=&lt;А+&lt;В</a:t>
            </a:r>
          </a:p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14375" y="2571750"/>
            <a:ext cx="2643188" cy="10001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7" name="Прямая соединительная линия 6"/>
          <p:cNvCxnSpPr>
            <a:stCxn id="5" idx="4"/>
          </p:cNvCxnSpPr>
          <p:nvPr/>
        </p:nvCxnSpPr>
        <p:spPr>
          <a:xfrm rot="16200000" flipH="1">
            <a:off x="4214813" y="2714625"/>
            <a:ext cx="1588" cy="1716087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58175" cy="85725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Классификация треугольников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39619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rot="10800000" flipV="1">
            <a:off x="2357438" y="785813"/>
            <a:ext cx="1071562" cy="857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143500" y="785813"/>
            <a:ext cx="1643063" cy="7858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622" name="TextBox 8"/>
          <p:cNvSpPr txBox="1">
            <a:spLocks noChangeArrowheads="1"/>
          </p:cNvSpPr>
          <p:nvPr/>
        </p:nvSpPr>
        <p:spPr bwMode="auto">
          <a:xfrm>
            <a:off x="714375" y="1571625"/>
            <a:ext cx="800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Остроугольный треугольник                         Тупоугольный треугольник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16200000" flipH="1">
            <a:off x="3107532" y="1821656"/>
            <a:ext cx="2857500" cy="6429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624" name="TextBox 16"/>
          <p:cNvSpPr txBox="1">
            <a:spLocks noChangeArrowheads="1"/>
          </p:cNvSpPr>
          <p:nvPr/>
        </p:nvSpPr>
        <p:spPr bwMode="auto">
          <a:xfrm>
            <a:off x="285750" y="3571875"/>
            <a:ext cx="8286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                                                                  Прямоугольный треугольник</a:t>
            </a:r>
          </a:p>
        </p:txBody>
      </p:sp>
      <p:sp>
        <p:nvSpPr>
          <p:cNvPr id="239625" name="TextBox 14"/>
          <p:cNvSpPr txBox="1">
            <a:spLocks noChangeArrowheads="1"/>
          </p:cNvSpPr>
          <p:nvPr/>
        </p:nvSpPr>
        <p:spPr bwMode="auto">
          <a:xfrm>
            <a:off x="428625" y="1857375"/>
            <a:ext cx="3714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О: Треугольник называется </a:t>
            </a:r>
          </a:p>
          <a:p>
            <a:r>
              <a:rPr lang="ru-RU"/>
              <a:t>остроугольным, если все его углы острые.</a:t>
            </a: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28625" y="2928938"/>
            <a:ext cx="1643063" cy="8572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9627" name="TextBox 16"/>
          <p:cNvSpPr txBox="1">
            <a:spLocks noChangeArrowheads="1"/>
          </p:cNvSpPr>
          <p:nvPr/>
        </p:nvSpPr>
        <p:spPr bwMode="auto">
          <a:xfrm>
            <a:off x="4929188" y="2071688"/>
            <a:ext cx="3214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О: Треугольник называется тупоугольным, если один его угол тупой</a:t>
            </a:r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214938" y="3143250"/>
            <a:ext cx="2714625" cy="3571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9629" name="TextBox 21"/>
          <p:cNvSpPr txBox="1">
            <a:spLocks noChangeArrowheads="1"/>
          </p:cNvSpPr>
          <p:nvPr/>
        </p:nvSpPr>
        <p:spPr bwMode="auto">
          <a:xfrm>
            <a:off x="0" y="3857625"/>
            <a:ext cx="828675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                                                       О: Треугольник называется</a:t>
            </a:r>
          </a:p>
          <a:p>
            <a:r>
              <a:rPr lang="ru-RU"/>
              <a:t>                                                            прямоугольным, если один его угол</a:t>
            </a:r>
          </a:p>
          <a:p>
            <a:r>
              <a:rPr lang="ru-RU"/>
              <a:t>                 А                                         прямой.</a:t>
            </a:r>
          </a:p>
          <a:p>
            <a:r>
              <a:rPr lang="ru-RU"/>
              <a:t>                                                             </a:t>
            </a:r>
          </a:p>
          <a:p>
            <a:r>
              <a:rPr lang="ru-RU"/>
              <a:t>                                                              АС – гипотенуза</a:t>
            </a:r>
          </a:p>
          <a:p>
            <a:r>
              <a:rPr lang="ru-RU"/>
              <a:t>                                                             АВ и ВС  - катеты</a:t>
            </a:r>
          </a:p>
          <a:p>
            <a:endParaRPr lang="ru-RU"/>
          </a:p>
          <a:p>
            <a:r>
              <a:rPr lang="ru-RU"/>
              <a:t>             В                                               С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>
            <a:off x="1143000" y="4714875"/>
            <a:ext cx="2857500" cy="128587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58175" cy="5000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Простейшие фигуры планиметрии</a:t>
            </a: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3" idx="0"/>
          </p:cNvCxnSpPr>
          <p:nvPr/>
        </p:nvCxnSpPr>
        <p:spPr>
          <a:xfrm rot="10800000" flipH="1">
            <a:off x="457200" y="1600200"/>
            <a:ext cx="3733800" cy="24368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6643688" y="3500438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7877" name="TextBox 6"/>
          <p:cNvSpPr txBox="1">
            <a:spLocks noChangeArrowheads="1"/>
          </p:cNvSpPr>
          <p:nvPr/>
        </p:nvSpPr>
        <p:spPr bwMode="auto">
          <a:xfrm>
            <a:off x="857250" y="1785938"/>
            <a:ext cx="764381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                      </a:t>
            </a:r>
            <a:r>
              <a:rPr lang="ru-RU" sz="2800">
                <a:latin typeface="Century Schoolbook" pitchFamily="18" charset="0"/>
              </a:rPr>
              <a:t>               а</a:t>
            </a:r>
          </a:p>
          <a:p>
            <a:endParaRPr lang="ru-RU" sz="2800">
              <a:latin typeface="Century Schoolbook" pitchFamily="18" charset="0"/>
            </a:endParaRPr>
          </a:p>
          <a:p>
            <a:r>
              <a:rPr lang="ru-RU" sz="2800">
                <a:latin typeface="Century Schoolbook" pitchFamily="18" charset="0"/>
              </a:rPr>
              <a:t>                                                         </a:t>
            </a:r>
          </a:p>
          <a:p>
            <a:r>
              <a:rPr lang="ru-RU" sz="2800">
                <a:latin typeface="Century Schoolbook" pitchFamily="18" charset="0"/>
              </a:rPr>
              <a:t>                                                      А</a:t>
            </a:r>
          </a:p>
          <a:p>
            <a:endParaRPr lang="ru-RU" sz="2800">
              <a:latin typeface="Century Schoolbook" pitchFamily="18" charset="0"/>
            </a:endParaRPr>
          </a:p>
          <a:p>
            <a:endParaRPr lang="ru-RU" sz="2800">
              <a:latin typeface="Century Schoolbook" pitchFamily="18" charset="0"/>
            </a:endParaRPr>
          </a:p>
          <a:p>
            <a:r>
              <a:rPr lang="ru-RU" sz="2800">
                <a:latin typeface="Century Schoolbook" pitchFamily="18" charset="0"/>
              </a:rPr>
              <a:t>Прямая а                                  (.) А</a:t>
            </a:r>
          </a:p>
        </p:txBody>
      </p:sp>
      <p:pic>
        <p:nvPicPr>
          <p:cNvPr id="207878" name="Рисунок 7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Теорема о соотношениях между сторонами и углами треугольника</a:t>
            </a:r>
            <a:endParaRPr lang="ru-RU" sz="3200" dirty="0"/>
          </a:p>
        </p:txBody>
      </p:sp>
      <p:pic>
        <p:nvPicPr>
          <p:cNvPr id="14341" name="Рисунок 9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85750" y="1428750"/>
            <a:ext cx="8215313" cy="332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Т. В треугольнике против большей стороны лежит больший угол, а против большего угла лежит большая сторона.</a:t>
            </a: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                          А                        &lt;А &gt; &lt;В &gt; &lt;С</a:t>
            </a: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                                                    </a:t>
            </a: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                                                       ВС &gt; АС &gt; АВ</a:t>
            </a:r>
          </a:p>
          <a:p>
            <a:pPr marL="342900" indent="-342900"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В                                  С</a:t>
            </a:r>
          </a:p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14375" y="2857500"/>
            <a:ext cx="2643188" cy="1285875"/>
          </a:xfrm>
          <a:prstGeom prst="triangle">
            <a:avLst>
              <a:gd name="adj" fmla="val 83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071938" y="3286125"/>
          <a:ext cx="714375" cy="571500"/>
        </p:xfrm>
        <a:graphic>
          <a:graphicData uri="http://schemas.openxmlformats.org/presentationml/2006/ole">
            <p:oleObj spid="_x0000_s14338" name="Формула" r:id="rId4" imgW="19044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Неравенство треугольника</a:t>
            </a:r>
            <a:endParaRPr lang="ru-RU" sz="3200" dirty="0"/>
          </a:p>
        </p:txBody>
      </p:sp>
      <p:pic>
        <p:nvPicPr>
          <p:cNvPr id="240643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85750" y="1428750"/>
            <a:ext cx="8215313" cy="2954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Т. Каждая сторона треугольника меньше суммы двух других сторон.</a:t>
            </a: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                          А                    АВ&lt; АС+ВС</a:t>
            </a:r>
          </a:p>
          <a:p>
            <a:pPr marL="342900" indent="-342900"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                                                ВС&lt;АС+АВ</a:t>
            </a:r>
          </a:p>
          <a:p>
            <a:pPr marL="342900" indent="-342900"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В                                С           АС&lt;АВ+ВС</a:t>
            </a:r>
          </a:p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71500" y="2571750"/>
            <a:ext cx="2643188" cy="1285875"/>
          </a:xfrm>
          <a:prstGeom prst="triangle">
            <a:avLst>
              <a:gd name="adj" fmla="val 835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Свойства прямоугольного треугольника</a:t>
            </a:r>
            <a:endParaRPr lang="ru-RU" sz="3200" dirty="0"/>
          </a:p>
        </p:txBody>
      </p:sp>
      <p:pic>
        <p:nvPicPr>
          <p:cNvPr id="241667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85750" y="1428750"/>
            <a:ext cx="8215313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  <a:defRPr/>
            </a:pPr>
            <a:r>
              <a:rPr lang="ru-RU" sz="2400" dirty="0">
                <a:solidFill>
                  <a:prstClr val="black"/>
                </a:solidFill>
              </a:rPr>
              <a:t>Сумма двух острых углов прямоугольного треугольника равна 90˚</a:t>
            </a:r>
          </a:p>
          <a:p>
            <a:pPr marL="457200" indent="-457200">
              <a:buFontTx/>
              <a:buAutoNum type="arabicPeriod"/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457200" indent="-457200">
              <a:defRPr/>
            </a:pPr>
            <a:r>
              <a:rPr lang="ru-RU" sz="2400" dirty="0">
                <a:solidFill>
                  <a:prstClr val="black"/>
                </a:solidFill>
              </a:rPr>
              <a:t>    А                                   </a:t>
            </a:r>
          </a:p>
          <a:p>
            <a:pPr marL="457200" indent="-457200">
              <a:defRPr/>
            </a:pPr>
            <a:r>
              <a:rPr lang="ru-RU" sz="2400" dirty="0">
                <a:solidFill>
                  <a:prstClr val="black"/>
                </a:solidFill>
              </a:rPr>
              <a:t>                                                  &lt; А+&lt; В=90˚</a:t>
            </a:r>
          </a:p>
          <a:p>
            <a:pPr marL="457200" indent="-457200"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457200" indent="-457200"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457200" indent="-457200">
              <a:defRPr/>
            </a:pPr>
            <a:r>
              <a:rPr lang="ru-RU" sz="2400" dirty="0">
                <a:solidFill>
                  <a:prstClr val="black"/>
                </a:solidFill>
              </a:rPr>
              <a:t>  С                          В</a:t>
            </a: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   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785813" y="2857500"/>
            <a:ext cx="2143125" cy="150018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Свойства прямоугольного треугольника</a:t>
            </a:r>
            <a:endParaRPr lang="ru-RU" sz="3200" dirty="0"/>
          </a:p>
        </p:txBody>
      </p:sp>
      <p:pic>
        <p:nvPicPr>
          <p:cNvPr id="15366" name="Рисунок 9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85750" y="1428750"/>
            <a:ext cx="8215313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prstClr val="black"/>
                </a:solidFill>
              </a:rPr>
              <a:t>2. Катет прямоугольного треугольника, лежащий против угла в 30˚, равен половине гипотенузы.</a:t>
            </a:r>
          </a:p>
          <a:p>
            <a:pPr marL="457200" indent="-457200">
              <a:buFontTx/>
              <a:buAutoNum type="arabicPeriod"/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457200" indent="-457200">
              <a:defRPr/>
            </a:pPr>
            <a:r>
              <a:rPr lang="ru-RU" sz="2400" dirty="0">
                <a:solidFill>
                  <a:prstClr val="black"/>
                </a:solidFill>
              </a:rPr>
              <a:t>    А                                   </a:t>
            </a:r>
          </a:p>
          <a:p>
            <a:pPr marL="457200" indent="-457200">
              <a:defRPr/>
            </a:pPr>
            <a:r>
              <a:rPr lang="ru-RU" sz="2400" dirty="0">
                <a:solidFill>
                  <a:prstClr val="black"/>
                </a:solidFill>
              </a:rPr>
              <a:t>                                                  &lt; В=30˚ </a:t>
            </a:r>
          </a:p>
          <a:p>
            <a:pPr marL="457200" indent="-457200">
              <a:defRPr/>
            </a:pPr>
            <a:r>
              <a:rPr lang="ru-RU" sz="2400" dirty="0">
                <a:solidFill>
                  <a:prstClr val="black"/>
                </a:solidFill>
              </a:rPr>
              <a:t>                                                        </a:t>
            </a:r>
          </a:p>
          <a:p>
            <a:pPr marL="457200" indent="-457200">
              <a:defRPr/>
            </a:pPr>
            <a:r>
              <a:rPr lang="ru-RU" sz="2400" dirty="0">
                <a:solidFill>
                  <a:prstClr val="black"/>
                </a:solidFill>
              </a:rPr>
              <a:t>                                                   АС=      АВ</a:t>
            </a:r>
          </a:p>
          <a:p>
            <a:pPr marL="457200" indent="-457200">
              <a:defRPr/>
            </a:pPr>
            <a:r>
              <a:rPr lang="ru-RU" sz="2400" dirty="0">
                <a:solidFill>
                  <a:prstClr val="black"/>
                </a:solidFill>
              </a:rPr>
              <a:t>  С                          В</a:t>
            </a: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   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785813" y="2857500"/>
            <a:ext cx="2143125" cy="150018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643313" y="3500438"/>
          <a:ext cx="714375" cy="571500"/>
        </p:xfrm>
        <a:graphic>
          <a:graphicData uri="http://schemas.openxmlformats.org/presentationml/2006/ole">
            <p:oleObj spid="_x0000_s15362" name="Формула" r:id="rId4" imgW="190440" imgH="152280" progId="Equation.3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214938" y="3214688"/>
          <a:ext cx="500062" cy="1292225"/>
        </p:xfrm>
        <a:graphic>
          <a:graphicData uri="http://schemas.openxmlformats.org/presentationml/2006/ole">
            <p:oleObj spid="_x0000_s15363" name="Формула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Свойства прямоугольного треугольника</a:t>
            </a:r>
            <a:endParaRPr lang="ru-RU" sz="3200" dirty="0"/>
          </a:p>
        </p:txBody>
      </p:sp>
      <p:pic>
        <p:nvPicPr>
          <p:cNvPr id="16390" name="Рисунок 9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85750" y="1428750"/>
            <a:ext cx="8215313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defRPr/>
            </a:pPr>
            <a:r>
              <a:rPr lang="ru-RU" sz="2400" dirty="0">
                <a:solidFill>
                  <a:prstClr val="black"/>
                </a:solidFill>
              </a:rPr>
              <a:t>3. Если катет прямоугольного треугольника равен половине гипотенузы, то угол, лежащий против этого катета равен 30˚. </a:t>
            </a:r>
          </a:p>
          <a:p>
            <a:pPr marL="457200" indent="-457200">
              <a:buFontTx/>
              <a:buAutoNum type="arabicPeriod"/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457200" indent="-457200">
              <a:defRPr/>
            </a:pPr>
            <a:r>
              <a:rPr lang="ru-RU" sz="2400" dirty="0">
                <a:solidFill>
                  <a:prstClr val="black"/>
                </a:solidFill>
              </a:rPr>
              <a:t>  А                                   </a:t>
            </a:r>
          </a:p>
          <a:p>
            <a:pPr marL="457200" indent="-457200">
              <a:defRPr/>
            </a:pPr>
            <a:r>
              <a:rPr lang="ru-RU" sz="2400" dirty="0">
                <a:solidFill>
                  <a:prstClr val="black"/>
                </a:solidFill>
              </a:rPr>
              <a:t>                                                                                            </a:t>
            </a:r>
          </a:p>
          <a:p>
            <a:pPr marL="457200" indent="-457200">
              <a:defRPr/>
            </a:pPr>
            <a:r>
              <a:rPr lang="ru-RU" sz="2400" dirty="0">
                <a:solidFill>
                  <a:prstClr val="black"/>
                </a:solidFill>
              </a:rPr>
              <a:t>                                                   АС=      АВ</a:t>
            </a:r>
          </a:p>
          <a:p>
            <a:pPr marL="457200" indent="-457200"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457200" indent="-457200">
              <a:defRPr/>
            </a:pPr>
            <a:r>
              <a:rPr lang="ru-RU" sz="2400" dirty="0">
                <a:solidFill>
                  <a:prstClr val="black"/>
                </a:solidFill>
              </a:rPr>
              <a:t>С                          В                      &lt; В=30˚</a:t>
            </a:r>
          </a:p>
          <a:p>
            <a:pPr marL="457200" indent="-457200">
              <a:defRPr/>
            </a:pPr>
            <a:endParaRPr lang="ru-RU" sz="2400" dirty="0">
              <a:solidFill>
                <a:prstClr val="black"/>
              </a:solidFill>
            </a:endParaRPr>
          </a:p>
          <a:p>
            <a:pPr marL="342900" indent="-342900">
              <a:defRPr/>
            </a:pPr>
            <a:r>
              <a:rPr lang="ru-RU" sz="2400" dirty="0">
                <a:solidFill>
                  <a:prstClr val="black"/>
                </a:solidFill>
              </a:rPr>
              <a:t>   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642938" y="3214688"/>
            <a:ext cx="2143125" cy="150018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857625" y="4286250"/>
          <a:ext cx="714375" cy="571500"/>
        </p:xfrm>
        <a:graphic>
          <a:graphicData uri="http://schemas.openxmlformats.org/presentationml/2006/ole">
            <p:oleObj spid="_x0000_s16386" name="Формула" r:id="rId4" imgW="190440" imgH="15228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214938" y="3143250"/>
          <a:ext cx="500062" cy="1292225"/>
        </p:xfrm>
        <a:graphic>
          <a:graphicData uri="http://schemas.openxmlformats.org/presentationml/2006/ole">
            <p:oleObj spid="_x0000_s16387" name="Формула" r:id="rId5" imgW="1522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7143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Расстояния между геометрическими фигурами.</a:t>
            </a:r>
            <a:endParaRPr lang="ru-RU" sz="3200" dirty="0"/>
          </a:p>
        </p:txBody>
      </p:sp>
      <p:pic>
        <p:nvPicPr>
          <p:cNvPr id="242691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1035844" y="3393282"/>
            <a:ext cx="150018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0063" y="4143375"/>
            <a:ext cx="3429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714500" y="2500313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85938" y="4000500"/>
            <a:ext cx="142875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42696" name="TextBox 15"/>
          <p:cNvSpPr txBox="1">
            <a:spLocks noChangeArrowheads="1"/>
          </p:cNvSpPr>
          <p:nvPr/>
        </p:nvSpPr>
        <p:spPr bwMode="auto">
          <a:xfrm>
            <a:off x="285750" y="1928813"/>
            <a:ext cx="3857625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                   А</a:t>
            </a:r>
          </a:p>
          <a:p>
            <a:r>
              <a:rPr lang="ru-RU">
                <a:solidFill>
                  <a:srgbClr val="000000"/>
                </a:solidFill>
              </a:rPr>
              <a:t>                </a:t>
            </a:r>
          </a:p>
          <a:p>
            <a:endParaRPr lang="ru-RU">
              <a:solidFill>
                <a:srgbClr val="000000"/>
              </a:solidFill>
            </a:endParaRP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                                                     </a:t>
            </a:r>
          </a:p>
          <a:p>
            <a:r>
              <a:rPr lang="ru-RU">
                <a:solidFill>
                  <a:srgbClr val="000000"/>
                </a:solidFill>
              </a:rPr>
              <a:t>                                                       а                                                     </a:t>
            </a:r>
          </a:p>
          <a:p>
            <a:r>
              <a:rPr lang="ru-RU">
                <a:solidFill>
                  <a:srgbClr val="000000"/>
                </a:solidFill>
              </a:rPr>
              <a:t>                      Н                         </a:t>
            </a:r>
          </a:p>
        </p:txBody>
      </p:sp>
      <p:sp>
        <p:nvSpPr>
          <p:cNvPr id="242697" name="TextBox 12"/>
          <p:cNvSpPr txBox="1">
            <a:spLocks noChangeArrowheads="1"/>
          </p:cNvSpPr>
          <p:nvPr/>
        </p:nvSpPr>
        <p:spPr bwMode="auto">
          <a:xfrm>
            <a:off x="642938" y="928688"/>
            <a:ext cx="8001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>
                <a:solidFill>
                  <a:srgbClr val="000000"/>
                </a:solidFill>
              </a:rPr>
              <a:t>Расстояние между двумя точками.</a:t>
            </a:r>
          </a:p>
          <a:p>
            <a:pPr marL="342900" indent="-342900"/>
            <a:r>
              <a:rPr lang="ru-RU">
                <a:solidFill>
                  <a:srgbClr val="000000"/>
                </a:solidFill>
              </a:rPr>
              <a:t>  О:Расстоянием между двумя точками А и В называется длина отрезка АВ.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43375" y="2071688"/>
            <a:ext cx="4500563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dirty="0">
                <a:solidFill>
                  <a:prstClr val="black"/>
                </a:solidFill>
              </a:rPr>
              <a:t>2. Расстояние между прямой  и точкой.</a:t>
            </a:r>
          </a:p>
          <a:p>
            <a:pPr marL="342900" indent="-342900">
              <a:defRPr/>
            </a:pPr>
            <a:r>
              <a:rPr lang="ru-RU" dirty="0">
                <a:solidFill>
                  <a:prstClr val="black"/>
                </a:solidFill>
              </a:rPr>
              <a:t>О: Расстоянием от точки до прямой называется длина перпендикуляра, проведённого из точки к прямой.</a:t>
            </a:r>
          </a:p>
          <a:p>
            <a:pPr marL="342900" indent="-342900">
              <a:defRPr/>
            </a:pPr>
            <a:endParaRPr lang="ru-RU" dirty="0">
              <a:solidFill>
                <a:prstClr val="black"/>
              </a:solidFill>
            </a:endParaRPr>
          </a:p>
          <a:p>
            <a:pPr marL="342900" indent="-342900">
              <a:defRPr/>
            </a:pPr>
            <a:r>
              <a:rPr lang="ru-RU" dirty="0">
                <a:solidFill>
                  <a:prstClr val="black"/>
                </a:solidFill>
              </a:rPr>
              <a:t>АН – расстояние от точки А до прямой а</a:t>
            </a:r>
          </a:p>
          <a:p>
            <a:pPr>
              <a:defRPr/>
            </a:pPr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42938" y="4929188"/>
            <a:ext cx="3000375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41350" y="5846763"/>
            <a:ext cx="3000375" cy="1587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500188" y="4857750"/>
            <a:ext cx="46037" cy="1428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23" name="Прямая соединительная линия 22"/>
          <p:cNvCxnSpPr>
            <a:stCxn id="21" idx="2"/>
          </p:cNvCxnSpPr>
          <p:nvPr/>
        </p:nvCxnSpPr>
        <p:spPr>
          <a:xfrm rot="10800000" flipV="1">
            <a:off x="1500188" y="4929188"/>
            <a:ext cx="1587" cy="9286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1500188" y="5715000"/>
            <a:ext cx="142875" cy="142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2704" name="TextBox 24"/>
          <p:cNvSpPr txBox="1">
            <a:spLocks noChangeArrowheads="1"/>
          </p:cNvSpPr>
          <p:nvPr/>
        </p:nvSpPr>
        <p:spPr bwMode="auto">
          <a:xfrm>
            <a:off x="428625" y="4572000"/>
            <a:ext cx="82867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а         А                                   </a:t>
            </a:r>
            <a:r>
              <a:rPr lang="ru-RU" sz="1600"/>
              <a:t>3. Расстояние между параллельными прямыми.</a:t>
            </a:r>
          </a:p>
          <a:p>
            <a:r>
              <a:rPr lang="ru-RU" sz="1600"/>
              <a:t>                                                           О: Расстоянием между параллельными прямыми</a:t>
            </a:r>
          </a:p>
          <a:p>
            <a:r>
              <a:rPr lang="ru-RU" sz="1600"/>
              <a:t>                                                          называется расстояние от любой точки одной</a:t>
            </a:r>
          </a:p>
          <a:p>
            <a:r>
              <a:rPr lang="ru-RU" sz="1600"/>
              <a:t>                                                           прямой до другой прямой.</a:t>
            </a:r>
          </a:p>
          <a:p>
            <a:r>
              <a:rPr lang="ru-RU" sz="1600"/>
              <a:t>    в                                                     </a:t>
            </a:r>
          </a:p>
          <a:p>
            <a:r>
              <a:rPr lang="ru-RU" sz="1600"/>
              <a:t>                 В                                      АВ – расстояние между прямыми а и 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58175" cy="9286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Расстояния между геометрическими фигурами.</a:t>
            </a:r>
            <a:endParaRPr lang="ru-RU" sz="3200" dirty="0"/>
          </a:p>
        </p:txBody>
      </p:sp>
      <p:pic>
        <p:nvPicPr>
          <p:cNvPr id="243715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00063" y="1500188"/>
            <a:ext cx="80010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dirty="0">
                <a:solidFill>
                  <a:prstClr val="black"/>
                </a:solidFill>
              </a:rPr>
              <a:t>Расстояние между двумя точками.</a:t>
            </a:r>
          </a:p>
          <a:p>
            <a:pPr marL="342900" indent="-342900">
              <a:defRPr/>
            </a:pPr>
            <a:r>
              <a:rPr lang="ru-RU" dirty="0">
                <a:solidFill>
                  <a:prstClr val="black"/>
                </a:solidFill>
              </a:rPr>
              <a:t>  О:Расстоянием между двумя точками А и В называется длина отрезка АВ.</a:t>
            </a:r>
          </a:p>
          <a:p>
            <a:pPr marL="342900" indent="-342900">
              <a:defRPr/>
            </a:pPr>
            <a:r>
              <a:rPr lang="ru-RU" dirty="0">
                <a:solidFill>
                  <a:prstClr val="black"/>
                </a:solidFill>
              </a:rPr>
              <a:t>2. Расстояние между прямой  и точкой.</a:t>
            </a:r>
          </a:p>
          <a:p>
            <a:pPr marL="342900" indent="-342900">
              <a:defRPr/>
            </a:pPr>
            <a:r>
              <a:rPr lang="ru-RU" dirty="0">
                <a:solidFill>
                  <a:prstClr val="black"/>
                </a:solidFill>
              </a:rPr>
              <a:t>О: Расстоянием от точки до прямой </a:t>
            </a:r>
            <a:r>
              <a:rPr lang="ru-RU" dirty="0" err="1">
                <a:solidFill>
                  <a:prstClr val="black"/>
                </a:solidFill>
              </a:rPr>
              <a:t>наз</a:t>
            </a:r>
            <a:endParaRPr lang="ru-RU" dirty="0">
              <a:solidFill>
                <a:prstClr val="black"/>
              </a:solidFill>
            </a:endParaRPr>
          </a:p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  <a:p>
            <a:pPr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58175" cy="5000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Взаимное расположение прямой и точки</a:t>
            </a:r>
            <a:endParaRPr lang="ru-RU" dirty="0"/>
          </a:p>
        </p:txBody>
      </p:sp>
      <p:cxnSp>
        <p:nvCxnSpPr>
          <p:cNvPr id="5" name="Прямая соединительная линия 4"/>
          <p:cNvCxnSpPr>
            <a:endCxn id="3" idx="0"/>
          </p:cNvCxnSpPr>
          <p:nvPr/>
        </p:nvCxnSpPr>
        <p:spPr>
          <a:xfrm rot="10800000" flipH="1">
            <a:off x="457200" y="1600200"/>
            <a:ext cx="3733800" cy="24368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6643688" y="3500438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32" name="TextBox 6"/>
          <p:cNvSpPr txBox="1">
            <a:spLocks noChangeArrowheads="1"/>
          </p:cNvSpPr>
          <p:nvPr/>
        </p:nvSpPr>
        <p:spPr bwMode="auto">
          <a:xfrm>
            <a:off x="1214438" y="1643063"/>
            <a:ext cx="7643812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entury Schoolbook" pitchFamily="18" charset="0"/>
              </a:rPr>
              <a:t>                      </a:t>
            </a:r>
            <a:r>
              <a:rPr lang="ru-RU" sz="2800">
                <a:latin typeface="Century Schoolbook" pitchFamily="18" charset="0"/>
              </a:rPr>
              <a:t>               а</a:t>
            </a:r>
          </a:p>
          <a:p>
            <a:endParaRPr lang="ru-RU" sz="2800">
              <a:latin typeface="Century Schoolbook" pitchFamily="18" charset="0"/>
            </a:endParaRPr>
          </a:p>
          <a:p>
            <a:r>
              <a:rPr lang="ru-RU" sz="2800">
                <a:latin typeface="Century Schoolbook" pitchFamily="18" charset="0"/>
              </a:rPr>
              <a:t>                                                  с   </a:t>
            </a:r>
          </a:p>
          <a:p>
            <a:r>
              <a:rPr lang="ru-RU" sz="2800">
                <a:latin typeface="Century Schoolbook" pitchFamily="18" charset="0"/>
              </a:rPr>
              <a:t>          В                                            А</a:t>
            </a:r>
          </a:p>
          <a:p>
            <a:endParaRPr lang="ru-RU" sz="2800">
              <a:latin typeface="Century Schoolbook" pitchFamily="18" charset="0"/>
            </a:endParaRPr>
          </a:p>
          <a:p>
            <a:endParaRPr lang="ru-RU" sz="2800">
              <a:latin typeface="Century Schoolbook" pitchFamily="18" charset="0"/>
            </a:endParaRPr>
          </a:p>
          <a:p>
            <a:r>
              <a:rPr lang="ru-RU" sz="2800">
                <a:latin typeface="Century Schoolbook" pitchFamily="18" charset="0"/>
              </a:rPr>
              <a:t>В      а                                  А      с</a:t>
            </a:r>
          </a:p>
        </p:txBody>
      </p:sp>
      <p:pic>
        <p:nvPicPr>
          <p:cNvPr id="1033" name="Рисунок 7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Овал 10"/>
          <p:cNvSpPr/>
          <p:nvPr/>
        </p:nvSpPr>
        <p:spPr>
          <a:xfrm>
            <a:off x="1928813" y="3000375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655763" y="4214813"/>
          <a:ext cx="428625" cy="428625"/>
        </p:xfrm>
        <a:graphic>
          <a:graphicData uri="http://schemas.openxmlformats.org/presentationml/2006/ole">
            <p:oleObj spid="_x0000_s1026" name="Формула" r:id="rId4" imgW="126720" imgH="126720" progId="Equation.3">
              <p:embed/>
            </p:oleObj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 flipV="1">
            <a:off x="4929188" y="2500313"/>
            <a:ext cx="3500437" cy="7858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000750" y="4143375"/>
          <a:ext cx="357188" cy="581025"/>
        </p:xfrm>
        <a:graphic>
          <a:graphicData uri="http://schemas.openxmlformats.org/presentationml/2006/ole">
            <p:oleObj spid="_x0000_s1027" name="Формула" r:id="rId5" imgW="12672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58175" cy="5000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Взаимное расположение двух прямых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H="1">
            <a:off x="500063" y="1000125"/>
            <a:ext cx="3733800" cy="24368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500063" y="1000125"/>
            <a:ext cx="8143875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  <a:latin typeface="Century Schoolbook" pitchFamily="18" charset="0"/>
              </a:rPr>
              <a:t>                      </a:t>
            </a:r>
            <a:r>
              <a:rPr lang="ru-RU" sz="2800">
                <a:solidFill>
                  <a:srgbClr val="000000"/>
                </a:solidFill>
                <a:latin typeface="Century Schoolbook" pitchFamily="18" charset="0"/>
              </a:rPr>
              <a:t>               а             </a:t>
            </a:r>
            <a:r>
              <a:rPr lang="en-US" sz="2800">
                <a:solidFill>
                  <a:srgbClr val="000000"/>
                </a:solidFill>
                <a:latin typeface="Century Schoolbook" pitchFamily="18" charset="0"/>
              </a:rPr>
              <a:t>    m</a:t>
            </a:r>
            <a:endParaRPr lang="ru-RU" sz="2800">
              <a:solidFill>
                <a:srgbClr val="000000"/>
              </a:solidFill>
              <a:latin typeface="Century Schoolbook" pitchFamily="18" charset="0"/>
            </a:endParaRPr>
          </a:p>
          <a:p>
            <a:r>
              <a:rPr lang="en-US" sz="2800">
                <a:solidFill>
                  <a:srgbClr val="000000"/>
                </a:solidFill>
                <a:latin typeface="Century Schoolbook" pitchFamily="18" charset="0"/>
              </a:rPr>
              <a:t>                                              n</a:t>
            </a:r>
            <a:endParaRPr lang="ru-RU" sz="2800">
              <a:solidFill>
                <a:srgbClr val="000000"/>
              </a:solidFill>
              <a:latin typeface="Century Schoolbook" pitchFamily="18" charset="0"/>
            </a:endParaRPr>
          </a:p>
          <a:p>
            <a:r>
              <a:rPr lang="ru-RU" sz="2800">
                <a:solidFill>
                  <a:srgbClr val="000000"/>
                </a:solidFill>
                <a:latin typeface="Century Schoolbook" pitchFamily="18" charset="0"/>
              </a:rPr>
              <a:t>                          </a:t>
            </a:r>
            <a:r>
              <a:rPr lang="en-US" sz="2800">
                <a:solidFill>
                  <a:srgbClr val="000000"/>
                </a:solidFill>
                <a:latin typeface="Century Schoolbook" pitchFamily="18" charset="0"/>
              </a:rPr>
              <a:t>  </a:t>
            </a:r>
            <a:r>
              <a:rPr lang="ru-RU" sz="2800">
                <a:solidFill>
                  <a:srgbClr val="000000"/>
                </a:solidFill>
                <a:latin typeface="Century Schoolbook" pitchFamily="18" charset="0"/>
              </a:rPr>
              <a:t>с   </a:t>
            </a:r>
          </a:p>
          <a:p>
            <a:r>
              <a:rPr lang="ru-RU" sz="2800">
                <a:solidFill>
                  <a:srgbClr val="000000"/>
                </a:solidFill>
                <a:latin typeface="Century Schoolbook" pitchFamily="18" charset="0"/>
              </a:rPr>
              <a:t>         </a:t>
            </a:r>
            <a:r>
              <a:rPr lang="en-US" sz="2800">
                <a:solidFill>
                  <a:srgbClr val="000000"/>
                </a:solidFill>
                <a:latin typeface="Century Schoolbook" pitchFamily="18" charset="0"/>
              </a:rPr>
              <a:t>      </a:t>
            </a:r>
            <a:r>
              <a:rPr lang="ru-RU" sz="2800">
                <a:solidFill>
                  <a:srgbClr val="000000"/>
                </a:solidFill>
                <a:latin typeface="Century Schoolbook" pitchFamily="18" charset="0"/>
              </a:rPr>
              <a:t> В                                            </a:t>
            </a:r>
          </a:p>
          <a:p>
            <a:endParaRPr lang="ru-RU" sz="2800">
              <a:solidFill>
                <a:srgbClr val="000000"/>
              </a:solidFill>
              <a:latin typeface="Century Schoolbook" pitchFamily="18" charset="0"/>
            </a:endParaRPr>
          </a:p>
          <a:p>
            <a:r>
              <a:rPr lang="ru-RU" sz="2800">
                <a:solidFill>
                  <a:srgbClr val="000000"/>
                </a:solidFill>
                <a:latin typeface="Century Schoolbook" pitchFamily="18" charset="0"/>
              </a:rPr>
              <a:t>  О: </a:t>
            </a:r>
            <a:r>
              <a:rPr lang="ru-RU" sz="1600">
                <a:solidFill>
                  <a:srgbClr val="000000"/>
                </a:solidFill>
                <a:latin typeface="Century Schoolbook" pitchFamily="18" charset="0"/>
              </a:rPr>
              <a:t>пересекающимися                              </a:t>
            </a:r>
            <a:r>
              <a:rPr lang="ru-RU" sz="2800">
                <a:solidFill>
                  <a:srgbClr val="000000"/>
                </a:solidFill>
                <a:latin typeface="Century Schoolbook" pitchFamily="18" charset="0"/>
              </a:rPr>
              <a:t>О:</a:t>
            </a:r>
            <a:r>
              <a:rPr lang="ru-RU" sz="1600">
                <a:solidFill>
                  <a:srgbClr val="000000"/>
                </a:solidFill>
                <a:latin typeface="Century Schoolbook" pitchFamily="18" charset="0"/>
              </a:rPr>
              <a:t> параллельными прямыми</a:t>
            </a:r>
            <a:endParaRPr lang="ru-RU" sz="2800">
              <a:solidFill>
                <a:srgbClr val="000000"/>
              </a:solidFill>
              <a:latin typeface="Century Schoolbook" pitchFamily="18" charset="0"/>
            </a:endParaRPr>
          </a:p>
          <a:p>
            <a:r>
              <a:rPr lang="ru-RU" sz="1600">
                <a:solidFill>
                  <a:srgbClr val="000000"/>
                </a:solidFill>
                <a:latin typeface="Century Schoolbook" pitchFamily="18" charset="0"/>
              </a:rPr>
              <a:t> прямыми называются две прямые,                 называются две прямые, лежащие </a:t>
            </a:r>
          </a:p>
          <a:p>
            <a:r>
              <a:rPr lang="ru-RU" sz="1600">
                <a:solidFill>
                  <a:srgbClr val="000000"/>
                </a:solidFill>
                <a:latin typeface="Century Schoolbook" pitchFamily="18" charset="0"/>
              </a:rPr>
              <a:t> имеющие общую точку.                                     в одной плоскости и не имеющие</a:t>
            </a:r>
          </a:p>
          <a:p>
            <a:r>
              <a:rPr lang="ru-RU" sz="1600">
                <a:solidFill>
                  <a:srgbClr val="000000"/>
                </a:solidFill>
                <a:latin typeface="Century Schoolbook" pitchFamily="18" charset="0"/>
              </a:rPr>
              <a:t>                                                                              общих точек</a:t>
            </a:r>
            <a:endParaRPr lang="ru-RU" sz="2800">
              <a:solidFill>
                <a:srgbClr val="000000"/>
              </a:solidFill>
              <a:latin typeface="Century Schoolbook" pitchFamily="18" charset="0"/>
            </a:endParaRPr>
          </a:p>
          <a:p>
            <a:r>
              <a:rPr lang="ru-RU" sz="2800">
                <a:solidFill>
                  <a:srgbClr val="000000"/>
                </a:solidFill>
                <a:latin typeface="Century Schoolbook" pitchFamily="18" charset="0"/>
              </a:rPr>
              <a:t>а    с =В                                        </a:t>
            </a:r>
            <a:r>
              <a:rPr lang="en-US" sz="2800">
                <a:solidFill>
                  <a:srgbClr val="000000"/>
                </a:solidFill>
                <a:latin typeface="Century Schoolbook" pitchFamily="18" charset="0"/>
              </a:rPr>
              <a:t>m   n</a:t>
            </a:r>
            <a:endParaRPr lang="ru-RU" sz="2800">
              <a:solidFill>
                <a:srgbClr val="000000"/>
              </a:solidFill>
              <a:latin typeface="Century Schoolbook" pitchFamily="18" charset="0"/>
            </a:endParaRPr>
          </a:p>
        </p:txBody>
      </p:sp>
      <p:pic>
        <p:nvPicPr>
          <p:cNvPr id="2056" name="Рисунок 7" descr="Books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Овал 10"/>
          <p:cNvSpPr/>
          <p:nvPr/>
        </p:nvSpPr>
        <p:spPr>
          <a:xfrm>
            <a:off x="2428875" y="2071688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642938" y="1785938"/>
            <a:ext cx="3500437" cy="78581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85813" y="4357688"/>
          <a:ext cx="482600" cy="428625"/>
        </p:xfrm>
        <a:graphic>
          <a:graphicData uri="http://schemas.openxmlformats.org/presentationml/2006/ole">
            <p:oleObj spid="_x0000_s2050" name="Формула" r:id="rId4" imgW="152280" imgH="190440" progId="Equation.3">
              <p:embed/>
            </p:oleObj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5643563" y="1214438"/>
            <a:ext cx="2428875" cy="12144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329238" y="1800225"/>
            <a:ext cx="2428875" cy="1214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6215063" y="4429125"/>
          <a:ext cx="152400" cy="357188"/>
        </p:xfrm>
        <a:graphic>
          <a:graphicData uri="http://schemas.openxmlformats.org/presentationml/2006/ole">
            <p:oleObj spid="_x0000_s2051" name="Формула" r:id="rId5" imgW="1522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58175" cy="5000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Аксиомы планиметрии</a:t>
            </a:r>
            <a:endParaRPr lang="ru-RU" dirty="0"/>
          </a:p>
        </p:txBody>
      </p:sp>
      <p:sp>
        <p:nvSpPr>
          <p:cNvPr id="208899" name="TextBox 8"/>
          <p:cNvSpPr txBox="1">
            <a:spLocks noChangeArrowheads="1"/>
          </p:cNvSpPr>
          <p:nvPr/>
        </p:nvSpPr>
        <p:spPr bwMode="auto">
          <a:xfrm>
            <a:off x="642938" y="1214438"/>
            <a:ext cx="7429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>
                <a:solidFill>
                  <a:srgbClr val="000000"/>
                </a:solidFill>
                <a:latin typeface="Century Schoolbook" pitchFamily="18" charset="0"/>
              </a:rPr>
              <a:t>Каждой прямой принадлежат по крайней мере две точки</a:t>
            </a:r>
          </a:p>
          <a:p>
            <a:pPr marL="342900" indent="-342900">
              <a:buFontTx/>
              <a:buAutoNum type="arabicPeriod"/>
            </a:pPr>
            <a:endParaRPr lang="ru-RU">
              <a:solidFill>
                <a:srgbClr val="000000"/>
              </a:solidFill>
              <a:latin typeface="Century Schoolbook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>
                <a:solidFill>
                  <a:srgbClr val="000000"/>
                </a:solidFill>
                <a:latin typeface="Century Schoolbook" pitchFamily="18" charset="0"/>
              </a:rPr>
              <a:t>Имеются по крайней мере три точки, не лежащие на одной прямой</a:t>
            </a:r>
          </a:p>
          <a:p>
            <a:pPr marL="342900" indent="-342900">
              <a:buFontTx/>
              <a:buAutoNum type="arabicPeriod"/>
            </a:pPr>
            <a:endParaRPr lang="ru-RU">
              <a:solidFill>
                <a:srgbClr val="000000"/>
              </a:solidFill>
              <a:latin typeface="Century Schoolbook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ru-RU">
                <a:solidFill>
                  <a:srgbClr val="000000"/>
                </a:solidFill>
                <a:latin typeface="Century Schoolbook" pitchFamily="18" charset="0"/>
              </a:rPr>
              <a:t>Через любые две точки проходит прямая, и притом только одна.</a:t>
            </a:r>
          </a:p>
        </p:txBody>
      </p:sp>
      <p:pic>
        <p:nvPicPr>
          <p:cNvPr id="208900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8258175" cy="50006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Отрезок</a:t>
            </a:r>
            <a:endParaRPr lang="ru-RU" sz="3600" dirty="0"/>
          </a:p>
        </p:txBody>
      </p:sp>
      <p:pic>
        <p:nvPicPr>
          <p:cNvPr id="209923" name="Рисунок 9" descr="Book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15313" y="57864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1071563" y="1285875"/>
            <a:ext cx="2143125" cy="7143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3143250" y="1928813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995363" y="1217613"/>
            <a:ext cx="142875" cy="14287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9927" name="TextBox 10"/>
          <p:cNvSpPr txBox="1">
            <a:spLocks noChangeArrowheads="1"/>
          </p:cNvSpPr>
          <p:nvPr/>
        </p:nvSpPr>
        <p:spPr bwMode="auto">
          <a:xfrm>
            <a:off x="-214313" y="1071563"/>
            <a:ext cx="735806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           F</a:t>
            </a:r>
          </a:p>
          <a:p>
            <a:endParaRPr lang="en-US" sz="2400"/>
          </a:p>
          <a:p>
            <a:r>
              <a:rPr lang="ru-RU" sz="2400"/>
              <a:t>                                        </a:t>
            </a:r>
            <a:r>
              <a:rPr lang="en-US" sz="2400"/>
              <a:t> T             </a:t>
            </a:r>
            <a:r>
              <a:rPr lang="ru-RU" sz="2400"/>
              <a:t>Отрезок </a:t>
            </a:r>
            <a:r>
              <a:rPr lang="en-US" sz="2400"/>
              <a:t>FT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                     </a:t>
            </a:r>
            <a:r>
              <a:rPr lang="ru-RU" sz="2400"/>
              <a:t>О:  Отрезком называется часть </a:t>
            </a:r>
          </a:p>
          <a:p>
            <a:r>
              <a:rPr lang="ru-RU" sz="2400"/>
              <a:t>                         прямой, ограниченная двумя</a:t>
            </a:r>
          </a:p>
          <a:p>
            <a:r>
              <a:rPr lang="ru-RU" sz="2400"/>
              <a:t>                           точками.</a:t>
            </a:r>
          </a:p>
          <a:p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3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4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5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16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17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18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0.xml><?xml version="1.0" encoding="utf-8"?>
<a:theme xmlns:a="http://schemas.openxmlformats.org/drawingml/2006/main" name="19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20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2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3.xml><?xml version="1.0" encoding="utf-8"?>
<a:theme xmlns:a="http://schemas.openxmlformats.org/drawingml/2006/main" name="22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4.xml><?xml version="1.0" encoding="utf-8"?>
<a:theme xmlns:a="http://schemas.openxmlformats.org/drawingml/2006/main" name="23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5.xml><?xml version="1.0" encoding="utf-8"?>
<a:theme xmlns:a="http://schemas.openxmlformats.org/drawingml/2006/main" name="24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6.xml><?xml version="1.0" encoding="utf-8"?>
<a:theme xmlns:a="http://schemas.openxmlformats.org/drawingml/2006/main" name="25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0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2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3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4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5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6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7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8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19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0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2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3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4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5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6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3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4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5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6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7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8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9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442</TotalTime>
  <Words>2503</Words>
  <Application>Microsoft Office PowerPoint</Application>
  <PresentationFormat>Экран (4:3)</PresentationFormat>
  <Paragraphs>673</Paragraphs>
  <Slides>56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56</vt:i4>
      </vt:variant>
    </vt:vector>
  </HeadingPairs>
  <TitlesOfParts>
    <vt:vector size="88" baseType="lpstr">
      <vt:lpstr>Arial</vt:lpstr>
      <vt:lpstr>Century Schoolbook</vt:lpstr>
      <vt:lpstr>Wingdings</vt:lpstr>
      <vt:lpstr>Wingdings 2</vt:lpstr>
      <vt:lpstr>Calibri</vt:lpstr>
      <vt:lpstr>Эркер</vt:lpstr>
      <vt:lpstr>1_Эркер</vt:lpstr>
      <vt:lpstr>2_Эркер</vt:lpstr>
      <vt:lpstr>3_Эркер</vt:lpstr>
      <vt:lpstr>4_Эркер</vt:lpstr>
      <vt:lpstr>5_Эркер</vt:lpstr>
      <vt:lpstr>6_Эркер</vt:lpstr>
      <vt:lpstr>7_Эркер</vt:lpstr>
      <vt:lpstr>8_Эркер</vt:lpstr>
      <vt:lpstr>9_Эркер</vt:lpstr>
      <vt:lpstr>10_Эркер</vt:lpstr>
      <vt:lpstr>11_Эркер</vt:lpstr>
      <vt:lpstr>12_Эркер</vt:lpstr>
      <vt:lpstr>13_Эркер</vt:lpstr>
      <vt:lpstr>14_Эркер</vt:lpstr>
      <vt:lpstr>15_Эркер</vt:lpstr>
      <vt:lpstr>16_Эркер</vt:lpstr>
      <vt:lpstr>17_Эркер</vt:lpstr>
      <vt:lpstr>18_Эркер</vt:lpstr>
      <vt:lpstr>19_Эркер</vt:lpstr>
      <vt:lpstr>20_Эркер</vt:lpstr>
      <vt:lpstr>21_Эркер</vt:lpstr>
      <vt:lpstr>22_Эркер</vt:lpstr>
      <vt:lpstr>23_Эркер</vt:lpstr>
      <vt:lpstr>24_Эркер</vt:lpstr>
      <vt:lpstr>25_Эркер</vt:lpstr>
      <vt:lpstr>Microsoft Equation 3.0</vt:lpstr>
      <vt:lpstr>Геометрия. Теоретическая тетрадь.</vt:lpstr>
      <vt:lpstr>Слайд 2</vt:lpstr>
      <vt:lpstr>Геометрия</vt:lpstr>
      <vt:lpstr>Введение нового объекта</vt:lpstr>
      <vt:lpstr>Простейшие фигуры планиметрии</vt:lpstr>
      <vt:lpstr>Взаимное расположение прямой и точки</vt:lpstr>
      <vt:lpstr>Взаимное расположение двух прямых</vt:lpstr>
      <vt:lpstr>Аксиомы планиметрии</vt:lpstr>
      <vt:lpstr>Отрезок</vt:lpstr>
      <vt:lpstr>луч</vt:lpstr>
      <vt:lpstr>Угол</vt:lpstr>
      <vt:lpstr>Развёрнутый угол</vt:lpstr>
      <vt:lpstr>Сравнение фигур</vt:lpstr>
      <vt:lpstr>Середина отрезка</vt:lpstr>
      <vt:lpstr>Биссектриса угла</vt:lpstr>
      <vt:lpstr> Длина отрезка Свойства длин отрезков</vt:lpstr>
      <vt:lpstr>Градусная мера угла        Градус – это угол, равный        части развёрнутого угла      Свойства градусных мер углов</vt:lpstr>
      <vt:lpstr>Классификация углов </vt:lpstr>
      <vt:lpstr>Смежные углы</vt:lpstr>
      <vt:lpstr>Теорема</vt:lpstr>
      <vt:lpstr>Свойство смежных углов</vt:lpstr>
      <vt:lpstr>Вертикальные углы</vt:lpstr>
      <vt:lpstr>Свойство вертикальных углов</vt:lpstr>
      <vt:lpstr>Перпендикулярные прямые</vt:lpstr>
      <vt:lpstr>Слайд 25</vt:lpstr>
      <vt:lpstr>Треугольник</vt:lpstr>
      <vt:lpstr>Равные треугольники</vt:lpstr>
      <vt:lpstr>Первый признак равенства          треугольников</vt:lpstr>
      <vt:lpstr>Перпендикуляр к прямой</vt:lpstr>
      <vt:lpstr>Отрезки в треугольнике медиана треугольника</vt:lpstr>
      <vt:lpstr>Отрезки в треугольнике Биссектриса треугольника</vt:lpstr>
      <vt:lpstr>Отрезки в треугольнике Высота треугольника</vt:lpstr>
      <vt:lpstr>Равнобедренный треугольник</vt:lpstr>
      <vt:lpstr>Свойства равнобедренного треугольника</vt:lpstr>
      <vt:lpstr>Свойства равнобедренного треугольника</vt:lpstr>
      <vt:lpstr>Свойства равнобедренного треугольника</vt:lpstr>
      <vt:lpstr>Второй признак равенства          треугольников</vt:lpstr>
      <vt:lpstr>Третий признак равенства          треугольников</vt:lpstr>
      <vt:lpstr>Окружность</vt:lpstr>
      <vt:lpstr>Слайд 40</vt:lpstr>
      <vt:lpstr>Параллельные прямые</vt:lpstr>
      <vt:lpstr>Углы при пересечении двух прямых секущей.</vt:lpstr>
      <vt:lpstr>Признаки параллельных прямых</vt:lpstr>
      <vt:lpstr>Аксиома параллельных прямых</vt:lpstr>
      <vt:lpstr>Свойства параллельных прямых</vt:lpstr>
      <vt:lpstr>Слайд 46</vt:lpstr>
      <vt:lpstr>Теорема о сумме треугольника</vt:lpstr>
      <vt:lpstr>Внешний угол треугольника</vt:lpstr>
      <vt:lpstr>Классификация треугольников </vt:lpstr>
      <vt:lpstr>Теорема о соотношениях между сторонами и углами треугольника</vt:lpstr>
      <vt:lpstr>Неравенство треугольника</vt:lpstr>
      <vt:lpstr>Свойства прямоугольного треугольника</vt:lpstr>
      <vt:lpstr>Свойства прямоугольного треугольника</vt:lpstr>
      <vt:lpstr>Свойства прямоугольного треугольника</vt:lpstr>
      <vt:lpstr>Расстояния между геометрическими фигурами.</vt:lpstr>
      <vt:lpstr>Расстояния между геометрическими фигурами.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Геометрия. Теоретическая тетрадь.</dc:title>
  <dc:creator>Pentium4</dc:creator>
  <cp:lastModifiedBy>Pentium4</cp:lastModifiedBy>
  <cp:revision>51</cp:revision>
  <dcterms:created xsi:type="dcterms:W3CDTF">2008-09-18T12:52:17Z</dcterms:created>
  <dcterms:modified xsi:type="dcterms:W3CDTF">2008-12-20T13:10:59Z</dcterms:modified>
</cp:coreProperties>
</file>