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2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2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385C-22F0-4EAF-AD88-31D4B037BB26}" type="datetimeFigureOut">
              <a:rPr lang="ru-RU" smtClean="0"/>
              <a:pPr/>
              <a:t>29.04.2012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336FF-D653-4CE5-91CA-4D726C0778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Chevalerie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Audition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Exercice1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i="1" dirty="0"/>
              <a:t>Cochez la bonne réponse :</a:t>
            </a:r>
            <a:endParaRPr lang="ru-RU" dirty="0"/>
          </a:p>
          <a:p>
            <a:r>
              <a:rPr lang="fr-FR" b="1" i="1" dirty="0"/>
              <a:t>1)A qui des expéditions guerrirèes ouvraient-elles l’espoir d’une réussite ?</a:t>
            </a:r>
            <a:endParaRPr lang="ru-RU" dirty="0"/>
          </a:p>
          <a:p>
            <a:r>
              <a:rPr lang="fr-FR" dirty="0"/>
              <a:t>A □  aux fils cadets des familles nobles et riches</a:t>
            </a:r>
            <a:endParaRPr lang="ru-RU" dirty="0"/>
          </a:p>
          <a:p>
            <a:r>
              <a:rPr lang="fr-FR" dirty="0"/>
              <a:t>B □  aux fils aînés des familles nobles et pauvres</a:t>
            </a:r>
            <a:endParaRPr lang="ru-RU" dirty="0"/>
          </a:p>
          <a:p>
            <a:r>
              <a:rPr lang="fr-FR" dirty="0"/>
              <a:t>C □  aux fils cadets des familles nobles et pauvres</a:t>
            </a:r>
            <a:endParaRPr lang="ru-RU" dirty="0"/>
          </a:p>
          <a:p>
            <a:r>
              <a:rPr lang="fr-FR" b="1" i="1" dirty="0"/>
              <a:t>2)Quelles vertus chrétiennes doit avoir un chevalier ?</a:t>
            </a:r>
            <a:endParaRPr lang="ru-RU" dirty="0"/>
          </a:p>
          <a:p>
            <a:r>
              <a:rPr lang="fr-FR" dirty="0"/>
              <a:t>A □  il est protecteur des faibles et opprimés</a:t>
            </a:r>
            <a:endParaRPr lang="ru-RU" dirty="0"/>
          </a:p>
          <a:p>
            <a:r>
              <a:rPr lang="fr-FR" dirty="0"/>
              <a:t>B □  il est protecteur de son suzerain</a:t>
            </a:r>
            <a:endParaRPr lang="ru-RU" dirty="0"/>
          </a:p>
          <a:p>
            <a:r>
              <a:rPr lang="fr-FR" dirty="0"/>
              <a:t>C □  il est protecteur des riches et forts</a:t>
            </a:r>
            <a:endParaRPr lang="ru-RU" dirty="0"/>
          </a:p>
          <a:p>
            <a:r>
              <a:rPr lang="fr-FR" b="1" i="1" dirty="0"/>
              <a:t>3)Où habite le chevalier ? </a:t>
            </a:r>
            <a:endParaRPr lang="ru-RU" dirty="0"/>
          </a:p>
          <a:p>
            <a:r>
              <a:rPr lang="fr-FR" dirty="0"/>
              <a:t>A □  dans un donjon</a:t>
            </a:r>
            <a:endParaRPr lang="ru-RU" dirty="0"/>
          </a:p>
          <a:p>
            <a:r>
              <a:rPr lang="fr-FR" dirty="0"/>
              <a:t>B □  dans une résidance spacieuse</a:t>
            </a:r>
            <a:endParaRPr lang="ru-RU" dirty="0"/>
          </a:p>
          <a:p>
            <a:r>
              <a:rPr lang="fr-FR" dirty="0"/>
              <a:t>C □  dans une tente</a:t>
            </a:r>
            <a:endParaRPr lang="ru-RU" dirty="0"/>
          </a:p>
          <a:p>
            <a:r>
              <a:rPr lang="fr-FR" b="1" i="1" dirty="0"/>
              <a:t>4)Comment est son épouse ?</a:t>
            </a:r>
            <a:endParaRPr lang="ru-RU" dirty="0"/>
          </a:p>
          <a:p>
            <a:r>
              <a:rPr lang="fr-FR" dirty="0"/>
              <a:t>A □  elle ne sait rien faire</a:t>
            </a:r>
            <a:endParaRPr lang="ru-RU" dirty="0"/>
          </a:p>
          <a:p>
            <a:r>
              <a:rPr lang="fr-FR" dirty="0"/>
              <a:t>B □  elle voyage avec lui</a:t>
            </a:r>
            <a:endParaRPr lang="ru-RU" dirty="0"/>
          </a:p>
          <a:p>
            <a:r>
              <a:rPr lang="fr-FR" dirty="0"/>
              <a:t>C □  elle sait gérer la maison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dirty="0"/>
              <a:t>Exercice2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i="1" dirty="0"/>
              <a:t>Completez les phrases après avoir écouté le texte :</a:t>
            </a:r>
            <a:endParaRPr lang="ru-RU" dirty="0"/>
          </a:p>
          <a:p>
            <a:r>
              <a:rPr lang="fr-FR" dirty="0"/>
              <a:t>1)Une.....[1].......de jeunes aventuriers...........[.2]...........dans les troupes des Normand,en ....[3.]........... contre les .......[.4]..................,accompagnent les pélerins qui ......[.5.]............ le tombeau du Christ en Terre Sainte.</a:t>
            </a:r>
            <a:endParaRPr lang="ru-RU" dirty="0"/>
          </a:p>
          <a:p>
            <a:r>
              <a:rPr lang="fr-FR" dirty="0"/>
              <a:t>2)Ces .........[.6.]............ et ces contacts avec la ............[7.]................ très haute d’Islam adoucissent bien des ........[8].......... de la rude mentalité ..............[9 ].................</a:t>
            </a:r>
            <a:endParaRPr lang="ru-RU" dirty="0"/>
          </a:p>
          <a:p>
            <a:r>
              <a:rPr lang="fr-FR" dirty="0"/>
              <a:t>3)Alors naît ......[.10]........courtois dans lequel le ..........[.11].............fait  « hommage » à sa « damine » et lui ..........[12.]......... la même .........[13]...........qu’un vassal à son .........[14..]......</a:t>
            </a:r>
            <a:endParaRPr lang="ru-RU" dirty="0"/>
          </a:p>
          <a:p>
            <a:r>
              <a:rPr lang="fr-FR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Exercice3</a:t>
            </a:r>
            <a:r>
              <a:rPr lang="fr-FR" i="1" dirty="0"/>
              <a:t>Dites si c’est vrai ou faux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980729"/>
          <a:ext cx="7992891" cy="13676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/>
                <a:gridCol w="2664297"/>
                <a:gridCol w="2664297"/>
              </a:tblGrid>
              <a:tr h="440091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vrai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faux</a:t>
                      </a:r>
                      <a:endParaRPr lang="ru-RU" sz="1900" dirty="0"/>
                    </a:p>
                  </a:txBody>
                  <a:tcPr/>
                </a:tc>
              </a:tr>
              <a:tr h="13235940">
                <a:tc>
                  <a:txBody>
                    <a:bodyPr/>
                    <a:lstStyle/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1)Le  chevalier doit avoir des qualités guerriers et des vertus chrétiennes  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2)Le style de vie du chevalier  se modifie .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Le  chevalier n ‘accueille pas jongleurs,trouvères,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voyageurs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4)La nourriture devient moins raffinée et les vêtements plus rustiques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5)Les petits centres de la culture nouvelle se multiplient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6)Une société noble précédée était plus polie,plus lettrée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5)□</a:t>
                      </a:r>
                    </a:p>
                    <a:p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6)□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4)□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5)□</a:t>
                      </a:r>
                    </a:p>
                    <a:p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6)□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 Exercice4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i="1" dirty="0"/>
              <a:t>Répondez aux questions suivantes : </a:t>
            </a:r>
            <a:endParaRPr lang="ru-RU" dirty="0"/>
          </a:p>
          <a:p>
            <a:r>
              <a:rPr lang="fr-FR" i="1" dirty="0"/>
              <a:t> </a:t>
            </a:r>
            <a:endParaRPr lang="ru-RU" dirty="0"/>
          </a:p>
          <a:p>
            <a:r>
              <a:rPr lang="fr-FR" dirty="0"/>
              <a:t>1)Quel éspoir et à qui les expéditions querrières ouvraient-elles?</a:t>
            </a:r>
            <a:endParaRPr lang="ru-RU" dirty="0"/>
          </a:p>
          <a:p>
            <a:r>
              <a:rPr lang="fr-FR" dirty="0"/>
              <a:t>2)Quel tombeau des pélerins visitent-ils ?</a:t>
            </a:r>
            <a:endParaRPr lang="ru-RU" dirty="0"/>
          </a:p>
          <a:p>
            <a:r>
              <a:rPr lang="fr-FR" dirty="0"/>
              <a:t>3)Qui les accompagnent ?</a:t>
            </a:r>
            <a:endParaRPr lang="ru-RU" dirty="0"/>
          </a:p>
          <a:p>
            <a:r>
              <a:rPr lang="fr-FR" dirty="0"/>
              <a:t>3)Avec quelle civilisation ces voyages ont-ils des contacts ?</a:t>
            </a:r>
            <a:endParaRPr lang="ru-RU" dirty="0"/>
          </a:p>
          <a:p>
            <a:r>
              <a:rPr lang="fr-FR" dirty="0"/>
              <a:t>4)Quelles vertus chrétiennes le chevalier doit-il joindre à ses qualités guerriers ?</a:t>
            </a:r>
            <a:endParaRPr lang="ru-RU" dirty="0"/>
          </a:p>
          <a:p>
            <a:r>
              <a:rPr lang="fr-FR" dirty="0"/>
              <a:t>5)Comment le style de vie se modifie –il ?</a:t>
            </a:r>
            <a:endParaRPr lang="ru-RU" dirty="0"/>
          </a:p>
          <a:p>
            <a:r>
              <a:rPr lang="fr-FR" dirty="0"/>
              <a:t>6)A quelles distractions ce public nouveau est-t-il fort avide ?</a:t>
            </a:r>
            <a:endParaRPr lang="ru-RU" dirty="0"/>
          </a:p>
          <a:p>
            <a:r>
              <a:rPr lang="fr-FR" dirty="0"/>
              <a:t>7)Comment est son épouse ?</a:t>
            </a:r>
            <a:endParaRPr lang="ru-RU" dirty="0"/>
          </a:p>
          <a:p>
            <a:r>
              <a:rPr lang="fr-FR" dirty="0"/>
              <a:t>8)Qu’est-ce que c’est l’amour courtois 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Exercice5</a:t>
            </a:r>
            <a:r>
              <a:rPr lang="ru-RU" dirty="0"/>
              <a:t/>
            </a:r>
            <a:br>
              <a:rPr lang="ru-RU" dirty="0"/>
            </a:br>
            <a:r>
              <a:rPr lang="fr-FR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i="1" dirty="0"/>
              <a:t>Remplacez les mots soulignés( en italique) par des synonymes pour retrouver les phrases du texte</a:t>
            </a:r>
            <a:endParaRPr lang="ru-RU" dirty="0"/>
          </a:p>
          <a:p>
            <a:r>
              <a:rPr lang="fr-FR" i="1" dirty="0"/>
              <a:t> </a:t>
            </a:r>
            <a:endParaRPr lang="ru-RU" dirty="0"/>
          </a:p>
          <a:p>
            <a:r>
              <a:rPr lang="fr-FR" dirty="0"/>
              <a:t>1)Ces voyages </a:t>
            </a:r>
            <a:r>
              <a:rPr lang="fr-FR" i="1" u="heavy" dirty="0"/>
              <a:t>allègent</a:t>
            </a:r>
            <a:r>
              <a:rPr lang="fr-FR" dirty="0"/>
              <a:t> bien des traits de la rude mentalité chevaleresque.</a:t>
            </a:r>
            <a:endParaRPr lang="ru-RU" dirty="0"/>
          </a:p>
          <a:p>
            <a:r>
              <a:rPr lang="fr-FR" dirty="0"/>
              <a:t>2)Le style de vie </a:t>
            </a:r>
            <a:r>
              <a:rPr lang="fr-FR" i="1" u="heavy" dirty="0"/>
              <a:t>est changé</a:t>
            </a:r>
            <a:r>
              <a:rPr lang="fr-FR" dirty="0"/>
              <a:t>.</a:t>
            </a:r>
            <a:endParaRPr lang="ru-RU" dirty="0"/>
          </a:p>
          <a:p>
            <a:r>
              <a:rPr lang="fr-FR" dirty="0"/>
              <a:t>3)</a:t>
            </a:r>
            <a:r>
              <a:rPr lang="fr-FR" i="1" u="heavy" dirty="0"/>
              <a:t>Une habitation</a:t>
            </a:r>
            <a:r>
              <a:rPr lang="fr-FR" dirty="0"/>
              <a:t> est plus </a:t>
            </a:r>
            <a:r>
              <a:rPr lang="fr-FR" i="1" u="heavy" dirty="0"/>
              <a:t>vaste.</a:t>
            </a:r>
            <a:endParaRPr lang="ru-RU" dirty="0"/>
          </a:p>
          <a:p>
            <a:r>
              <a:rPr lang="fr-FR" dirty="0"/>
              <a:t>4)Le gout </a:t>
            </a:r>
            <a:r>
              <a:rPr lang="fr-FR" i="1" u="heavy" dirty="0"/>
              <a:t>du décor</a:t>
            </a:r>
            <a:r>
              <a:rPr lang="fr-FR" dirty="0"/>
              <a:t> se répand.</a:t>
            </a:r>
            <a:endParaRPr lang="ru-RU" dirty="0"/>
          </a:p>
          <a:p>
            <a:r>
              <a:rPr lang="fr-FR" dirty="0"/>
              <a:t>5)Un changement notable à l’egard de la femme </a:t>
            </a:r>
            <a:r>
              <a:rPr lang="fr-FR" i="1" u="heavy" dirty="0"/>
              <a:t>se fait</a:t>
            </a:r>
            <a:r>
              <a:rPr lang="fr-FR" dirty="0"/>
              <a:t>.</a:t>
            </a:r>
            <a:endParaRPr lang="ru-RU" dirty="0"/>
          </a:p>
          <a:p>
            <a:r>
              <a:rPr lang="fr-FR" dirty="0"/>
              <a:t>6)Les tournois,les jeux sont </a:t>
            </a:r>
            <a:r>
              <a:rPr lang="fr-FR" i="1" u="heavy" dirty="0"/>
              <a:t>des exercices physiques obligatoires</a:t>
            </a:r>
            <a:r>
              <a:rPr lang="fr-FR" dirty="0"/>
              <a:t> pour les guerriers</a:t>
            </a:r>
            <a:endParaRPr lang="ru-RU" dirty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fr-FR" i="1" dirty="0"/>
              <a:t> </a:t>
            </a:r>
            <a:endParaRPr lang="ru-RU" dirty="0"/>
          </a:p>
          <a:p>
            <a:pPr>
              <a:buNone/>
            </a:pPr>
            <a:r>
              <a:rPr lang="fr-FR" i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Текст к </a:t>
            </a:r>
            <a:r>
              <a:rPr lang="ru-RU" dirty="0" err="1" smtClean="0"/>
              <a:t>аудированию</a:t>
            </a:r>
            <a:r>
              <a:rPr lang="ru-RU" dirty="0" smtClean="0"/>
              <a:t> из сборника А.А.Сологуб «200 тем фр.языка»</a:t>
            </a:r>
            <a:endParaRPr lang="ru-RU" dirty="0"/>
          </a:p>
        </p:txBody>
      </p:sp>
      <p:pic>
        <p:nvPicPr>
          <p:cNvPr id="4" name="Picture 2" descr="C:\Users\PACKARDBELL\Desktop\Аудирование.Кадыкова Юлия Серафимовна\Le chevalerie.Текст к аудированию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 l="4673" t="23826" r="23364" b="21714"/>
          <a:stretch>
            <a:fillRect/>
          </a:stretch>
        </p:blipFill>
        <p:spPr bwMode="auto">
          <a:xfrm>
            <a:off x="-1188640" y="1196754"/>
            <a:ext cx="10009113" cy="5783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Solutions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fr-FR" b="1" dirty="0" smtClean="0"/>
              <a:t>Exercice1</a:t>
            </a:r>
            <a:endParaRPr lang="ru-RU" dirty="0" smtClean="0"/>
          </a:p>
          <a:p>
            <a:r>
              <a:rPr lang="fr-FR" dirty="0" smtClean="0"/>
              <a:t> </a:t>
            </a:r>
            <a:endParaRPr lang="ru-RU" dirty="0" smtClean="0"/>
          </a:p>
          <a:p>
            <a:r>
              <a:rPr lang="fr-FR" dirty="0" smtClean="0"/>
              <a:t>1) c</a:t>
            </a:r>
            <a:endParaRPr lang="ru-RU" dirty="0" smtClean="0"/>
          </a:p>
          <a:p>
            <a:r>
              <a:rPr lang="fr-FR" dirty="0" smtClean="0"/>
              <a:t>2) a</a:t>
            </a:r>
            <a:endParaRPr lang="ru-RU" dirty="0" smtClean="0"/>
          </a:p>
          <a:p>
            <a:r>
              <a:rPr lang="fr-FR" dirty="0" smtClean="0"/>
              <a:t>3) b</a:t>
            </a:r>
            <a:endParaRPr lang="ru-RU" dirty="0" smtClean="0"/>
          </a:p>
          <a:p>
            <a:r>
              <a:rPr lang="fr-FR" dirty="0" smtClean="0"/>
              <a:t>4) c</a:t>
            </a:r>
            <a:endParaRPr lang="ru-RU" dirty="0" smtClean="0"/>
          </a:p>
          <a:p>
            <a:r>
              <a:rPr lang="fr-FR" b="1" dirty="0" smtClean="0"/>
              <a:t>                                                          Exercice2</a:t>
            </a:r>
            <a:endParaRPr lang="ru-RU" dirty="0" smtClean="0"/>
          </a:p>
          <a:p>
            <a:r>
              <a:rPr lang="fr-FR" dirty="0" smtClean="0"/>
              <a:t>1).....[1].......foule                                        </a:t>
            </a:r>
            <a:endParaRPr lang="ru-RU" dirty="0" smtClean="0"/>
          </a:p>
          <a:p>
            <a:r>
              <a:rPr lang="fr-FR" dirty="0" smtClean="0"/>
              <a:t>.....    [.2]......combattent</a:t>
            </a:r>
            <a:endParaRPr lang="ru-RU" dirty="0" smtClean="0"/>
          </a:p>
          <a:p>
            <a:r>
              <a:rPr lang="fr-FR" dirty="0" smtClean="0"/>
              <a:t>....     [3.].......Espagne</a:t>
            </a:r>
            <a:endParaRPr lang="ru-RU" dirty="0" smtClean="0"/>
          </a:p>
          <a:p>
            <a:r>
              <a:rPr lang="fr-FR" dirty="0" smtClean="0"/>
              <a:t>......  .[.4]......musulmans</a:t>
            </a:r>
            <a:endParaRPr lang="ru-RU" dirty="0" smtClean="0"/>
          </a:p>
          <a:p>
            <a:r>
              <a:rPr lang="fr-FR" dirty="0" smtClean="0"/>
              <a:t>......   [.5.].......visitent</a:t>
            </a:r>
            <a:endParaRPr lang="ru-RU" dirty="0" smtClean="0"/>
          </a:p>
          <a:p>
            <a:r>
              <a:rPr lang="fr-FR" dirty="0" smtClean="0"/>
              <a:t>2) .....[.6.]....voyages</a:t>
            </a:r>
            <a:endParaRPr lang="ru-RU" dirty="0" smtClean="0"/>
          </a:p>
          <a:p>
            <a:r>
              <a:rPr lang="fr-FR" dirty="0" smtClean="0"/>
              <a:t>..........[7.].......civilisation</a:t>
            </a:r>
            <a:endParaRPr lang="ru-RU" dirty="0" smtClean="0"/>
          </a:p>
          <a:p>
            <a:r>
              <a:rPr lang="fr-FR" dirty="0" smtClean="0"/>
              <a:t>.......   [8]..........traits</a:t>
            </a:r>
            <a:endParaRPr lang="ru-RU" dirty="0" smtClean="0"/>
          </a:p>
          <a:p>
            <a:r>
              <a:rPr lang="fr-FR" dirty="0" smtClean="0"/>
              <a:t>..........[9 ].......chevaleresque</a:t>
            </a:r>
            <a:endParaRPr lang="ru-RU" dirty="0" smtClean="0"/>
          </a:p>
          <a:p>
            <a:r>
              <a:rPr lang="fr-FR" dirty="0" smtClean="0"/>
              <a:t>3) ......[.10]........l’amour</a:t>
            </a:r>
            <a:endParaRPr lang="ru-RU" dirty="0" smtClean="0"/>
          </a:p>
          <a:p>
            <a:r>
              <a:rPr lang="fr-FR" dirty="0" smtClean="0"/>
              <a:t>.......... [.11].........chevalier</a:t>
            </a:r>
            <a:endParaRPr lang="ru-RU" dirty="0" smtClean="0"/>
          </a:p>
          <a:p>
            <a:r>
              <a:rPr lang="fr-FR" dirty="0" smtClean="0"/>
              <a:t>.......... [12.].........voue</a:t>
            </a:r>
            <a:endParaRPr lang="ru-RU" dirty="0" smtClean="0"/>
          </a:p>
          <a:p>
            <a:r>
              <a:rPr lang="fr-FR" dirty="0" smtClean="0"/>
              <a:t>.........  [13]...........fidélité</a:t>
            </a:r>
            <a:endParaRPr lang="ru-RU" dirty="0" smtClean="0"/>
          </a:p>
          <a:p>
            <a:r>
              <a:rPr lang="fr-FR" dirty="0" smtClean="0"/>
              <a:t>.........  [14..].... suzerain</a:t>
            </a:r>
            <a:endParaRPr lang="ru-RU" dirty="0" smtClean="0"/>
          </a:p>
          <a:p>
            <a:r>
              <a:rPr lang="fr-FR" dirty="0" smtClean="0"/>
              <a:t>                                                                   </a:t>
            </a:r>
            <a:r>
              <a:rPr lang="fr-FR" b="1" dirty="0" smtClean="0"/>
              <a:t> Exercice3</a:t>
            </a:r>
            <a:endParaRPr lang="ru-RU" dirty="0" smtClean="0"/>
          </a:p>
          <a:p>
            <a:r>
              <a:rPr lang="fr-FR" i="1" dirty="0" smtClean="0"/>
              <a:t>1)□-vrai</a:t>
            </a:r>
            <a:endParaRPr lang="ru-RU" dirty="0" smtClean="0"/>
          </a:p>
          <a:p>
            <a:r>
              <a:rPr lang="fr-FR" i="1" dirty="0" smtClean="0"/>
              <a:t>2)□- vrai</a:t>
            </a:r>
            <a:endParaRPr lang="ru-RU" dirty="0" smtClean="0"/>
          </a:p>
          <a:p>
            <a:r>
              <a:rPr lang="fr-FR" i="1" dirty="0" smtClean="0"/>
              <a:t>3)□-faux</a:t>
            </a:r>
            <a:endParaRPr lang="ru-RU" dirty="0" smtClean="0"/>
          </a:p>
          <a:p>
            <a:r>
              <a:rPr lang="fr-FR" i="1" dirty="0" smtClean="0"/>
              <a:t>4)□- faux</a:t>
            </a:r>
            <a:endParaRPr lang="ru-RU" dirty="0" smtClean="0"/>
          </a:p>
          <a:p>
            <a:r>
              <a:rPr lang="fr-FR" i="1" dirty="0" smtClean="0"/>
              <a:t>5)□- vrai</a:t>
            </a:r>
            <a:endParaRPr lang="ru-RU" dirty="0" smtClean="0"/>
          </a:p>
          <a:p>
            <a:r>
              <a:rPr lang="fr-FR" i="1" dirty="0" smtClean="0"/>
              <a:t>6)□- faux</a:t>
            </a:r>
            <a:endParaRPr lang="ru-RU" dirty="0" smtClean="0"/>
          </a:p>
          <a:p>
            <a:r>
              <a:rPr lang="fr-FR" i="1" dirty="0" smtClean="0"/>
              <a:t>                                                                       </a:t>
            </a:r>
            <a:r>
              <a:rPr lang="fr-FR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b="1" dirty="0" smtClean="0"/>
              <a:t>Exercice4</a:t>
            </a:r>
            <a:endParaRPr lang="ru-RU" dirty="0" smtClean="0"/>
          </a:p>
          <a:p>
            <a:r>
              <a:rPr lang="fr-FR" b="1" dirty="0" smtClean="0"/>
              <a:t> </a:t>
            </a:r>
            <a:endParaRPr lang="ru-RU" dirty="0" smtClean="0"/>
          </a:p>
          <a:p>
            <a:pPr lvl="0"/>
            <a:r>
              <a:rPr lang="fr-FR" dirty="0" smtClean="0"/>
              <a:t>Les expéditions querrières ouvraient aux fils cadets des familles nobles et pauvres l’éspoir d’une réussite et d’un enrichessement rapides.</a:t>
            </a:r>
            <a:endParaRPr lang="ru-RU" dirty="0" smtClean="0"/>
          </a:p>
          <a:p>
            <a:pPr lvl="0"/>
            <a:r>
              <a:rPr lang="fr-FR" dirty="0" smtClean="0"/>
              <a:t>Des pélerins visitent le tombeau du Christ en Terre Sainte</a:t>
            </a:r>
            <a:endParaRPr lang="ru-RU" dirty="0" smtClean="0"/>
          </a:p>
          <a:p>
            <a:pPr lvl="0"/>
            <a:r>
              <a:rPr lang="fr-FR" dirty="0" smtClean="0"/>
              <a:t>Des jeunes aventuriers les accompagnent .</a:t>
            </a:r>
            <a:endParaRPr lang="ru-RU" dirty="0" smtClean="0"/>
          </a:p>
          <a:p>
            <a:pPr lvl="0"/>
            <a:r>
              <a:rPr lang="fr-FR" dirty="0" smtClean="0"/>
              <a:t>Ces voyages ont des contacts avec la civilisation très haute d’Islam.</a:t>
            </a:r>
            <a:endParaRPr lang="ru-RU" dirty="0" smtClean="0"/>
          </a:p>
          <a:p>
            <a:r>
              <a:rPr lang="fr-FR" dirty="0" smtClean="0"/>
              <a:t>5)    Le style de vie se modifie :</a:t>
            </a:r>
            <a:endParaRPr lang="ru-RU" dirty="0" smtClean="0"/>
          </a:p>
          <a:p>
            <a:r>
              <a:rPr lang="fr-FR" dirty="0" smtClean="0"/>
              <a:t>a)au donjon massif succède une résidence plus spacieuse où l’on accueille jongleurs,trouvères.</a:t>
            </a:r>
            <a:endParaRPr lang="ru-RU" dirty="0" smtClean="0"/>
          </a:p>
          <a:p>
            <a:r>
              <a:rPr lang="fr-FR" dirty="0" smtClean="0"/>
              <a:t>b) La nourriture devient moins raffinée et les vêtements plus rustiques.</a:t>
            </a:r>
            <a:endParaRPr lang="ru-RU" dirty="0" smtClean="0"/>
          </a:p>
          <a:p>
            <a:r>
              <a:rPr lang="fr-FR" dirty="0" smtClean="0"/>
              <a:t>c) Le gout de la parure se répand.</a:t>
            </a:r>
            <a:endParaRPr lang="ru-RU" dirty="0" smtClean="0"/>
          </a:p>
          <a:p>
            <a:r>
              <a:rPr lang="fr-FR" dirty="0" smtClean="0"/>
              <a:t>d) Les petits centres de la culture nouvelle se multiplient.</a:t>
            </a:r>
            <a:endParaRPr lang="ru-RU" dirty="0" smtClean="0"/>
          </a:p>
          <a:p>
            <a:r>
              <a:rPr lang="fr-FR" dirty="0" smtClean="0"/>
              <a:t>6)    Ce public nouveau est fort avide dea distractions littéraires,de poésies et de récits,que déclament les jongleurs et musiciens.</a:t>
            </a:r>
            <a:endParaRPr lang="ru-RU" dirty="0" smtClean="0"/>
          </a:p>
          <a:p>
            <a:r>
              <a:rPr lang="fr-FR" dirty="0" smtClean="0"/>
              <a:t>7) L’épouse devient partenaire,l’égale,digne de gérer la maison dans l ‘absence de son mari.</a:t>
            </a:r>
            <a:endParaRPr lang="ru-RU" dirty="0" smtClean="0"/>
          </a:p>
          <a:p>
            <a:r>
              <a:rPr lang="fr-FR" dirty="0" smtClean="0"/>
              <a:t>8) Dansl’amour courtois le chevalier fait  « hommage » à sa « damine » et lui voue</a:t>
            </a:r>
            <a:endParaRPr lang="ru-RU" dirty="0" smtClean="0"/>
          </a:p>
          <a:p>
            <a:r>
              <a:rPr lang="fr-FR" dirty="0" smtClean="0"/>
              <a:t>la même fidélité qu’un vassal à son  suzerain</a:t>
            </a:r>
            <a:endParaRPr lang="ru-RU" dirty="0" smtClean="0"/>
          </a:p>
          <a:p>
            <a:r>
              <a:rPr lang="fr-FR" b="1" dirty="0" smtClean="0"/>
              <a:t>                                                               Exercice5</a:t>
            </a:r>
            <a:endParaRPr lang="ru-RU" dirty="0" smtClean="0"/>
          </a:p>
          <a:p>
            <a:r>
              <a:rPr lang="fr-FR" dirty="0" smtClean="0"/>
              <a:t>1)adoucissent ; 2)se modifie ; 3)une résidence est plus spacieuse ; 4)de la parure ; 5)se produit ;</a:t>
            </a:r>
            <a:endParaRPr lang="ru-RU" dirty="0" smtClean="0"/>
          </a:p>
          <a:p>
            <a:r>
              <a:rPr lang="fr-FR" dirty="0" smtClean="0"/>
              <a:t>6)des entraînements nécessaires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96</Words>
  <Application>Microsoft Office PowerPoint</Application>
  <PresentationFormat>Экран (4:3)</PresentationFormat>
  <Paragraphs>139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Chevalerie</vt:lpstr>
      <vt:lpstr>Exercice1 </vt:lpstr>
      <vt:lpstr> Exercice2</vt:lpstr>
      <vt:lpstr>Exercice3Dites si c’est vrai ou faux </vt:lpstr>
      <vt:lpstr> Exercice4</vt:lpstr>
      <vt:lpstr>Exercice5   </vt:lpstr>
      <vt:lpstr>Текст к аудированию из сборника А.А.Сологуб «200 тем фр.языка»</vt:lpstr>
      <vt:lpstr>Solutions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Chevalerie</dc:title>
  <dc:creator>PACKARDBELL</dc:creator>
  <cp:lastModifiedBy>PACKARDBELL</cp:lastModifiedBy>
  <cp:revision>7</cp:revision>
  <dcterms:created xsi:type="dcterms:W3CDTF">2012-04-29T14:13:39Z</dcterms:created>
  <dcterms:modified xsi:type="dcterms:W3CDTF">2012-04-29T17:30:11Z</dcterms:modified>
</cp:coreProperties>
</file>