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71" r:id="rId3"/>
    <p:sldId id="272" r:id="rId4"/>
    <p:sldId id="257" r:id="rId5"/>
    <p:sldId id="258" r:id="rId6"/>
    <p:sldId id="268" r:id="rId7"/>
    <p:sldId id="260" r:id="rId8"/>
    <p:sldId id="259" r:id="rId9"/>
    <p:sldId id="261" r:id="rId10"/>
    <p:sldId id="262" r:id="rId11"/>
    <p:sldId id="263" r:id="rId12"/>
    <p:sldId id="264" r:id="rId13"/>
    <p:sldId id="267" r:id="rId14"/>
    <p:sldId id="269" r:id="rId15"/>
    <p:sldId id="265" r:id="rId16"/>
    <p:sldId id="266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3CCFF"/>
    <a:srgbClr val="00CC99"/>
    <a:srgbClr val="CC99FF"/>
    <a:srgbClr val="99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367" autoAdjust="0"/>
    <p:restoredTop sz="94667" autoAdjust="0"/>
  </p:normalViewPr>
  <p:slideViewPr>
    <p:cSldViewPr showGuides="1">
      <p:cViewPr>
        <p:scale>
          <a:sx n="69" d="100"/>
          <a:sy n="69" d="100"/>
        </p:scale>
        <p:origin x="-1092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9C276-5A13-4C1D-8493-BC81C6DC25B2}" type="datetimeFigureOut">
              <a:rPr lang="ru-RU" smtClean="0"/>
              <a:pPr/>
              <a:t>30.03.2011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931C8-9436-4D06-BD4D-2AB6EA1288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Модель солнечной системы И. Кеплера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931C8-9436-4D06-BD4D-2AB6EA1288AF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814F0-D44E-46F9-BA42-C3A3AEF86BCD}" type="datetimeFigureOut">
              <a:rPr lang="ru-RU" smtClean="0"/>
              <a:pPr/>
              <a:t>30.03.2011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36B16-9170-4489-9F43-3837DA3E99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814F0-D44E-46F9-BA42-C3A3AEF86BCD}" type="datetimeFigureOut">
              <a:rPr lang="ru-RU" smtClean="0"/>
              <a:pPr/>
              <a:t>30.03.2011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36B16-9170-4489-9F43-3837DA3E99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814F0-D44E-46F9-BA42-C3A3AEF86BCD}" type="datetimeFigureOut">
              <a:rPr lang="ru-RU" smtClean="0"/>
              <a:pPr/>
              <a:t>30.03.2011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36B16-9170-4489-9F43-3837DA3E99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814F0-D44E-46F9-BA42-C3A3AEF86BCD}" type="datetimeFigureOut">
              <a:rPr lang="ru-RU" smtClean="0"/>
              <a:pPr/>
              <a:t>30.03.2011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36B16-9170-4489-9F43-3837DA3E99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814F0-D44E-46F9-BA42-C3A3AEF86BCD}" type="datetimeFigureOut">
              <a:rPr lang="ru-RU" smtClean="0"/>
              <a:pPr/>
              <a:t>30.03.2011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36B16-9170-4489-9F43-3837DA3E99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814F0-D44E-46F9-BA42-C3A3AEF86BCD}" type="datetimeFigureOut">
              <a:rPr lang="ru-RU" smtClean="0"/>
              <a:pPr/>
              <a:t>30.03.2011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36B16-9170-4489-9F43-3837DA3E99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814F0-D44E-46F9-BA42-C3A3AEF86BCD}" type="datetimeFigureOut">
              <a:rPr lang="ru-RU" smtClean="0"/>
              <a:pPr/>
              <a:t>30.03.2011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36B16-9170-4489-9F43-3837DA3E99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814F0-D44E-46F9-BA42-C3A3AEF86BCD}" type="datetimeFigureOut">
              <a:rPr lang="ru-RU" smtClean="0"/>
              <a:pPr/>
              <a:t>30.03.2011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36B16-9170-4489-9F43-3837DA3E99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814F0-D44E-46F9-BA42-C3A3AEF86BCD}" type="datetimeFigureOut">
              <a:rPr lang="ru-RU" smtClean="0"/>
              <a:pPr/>
              <a:t>30.03.2011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36B16-9170-4489-9F43-3837DA3E99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814F0-D44E-46F9-BA42-C3A3AEF86BCD}" type="datetimeFigureOut">
              <a:rPr lang="ru-RU" smtClean="0"/>
              <a:pPr/>
              <a:t>30.03.2011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36B16-9170-4489-9F43-3837DA3E99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814F0-D44E-46F9-BA42-C3A3AEF86BCD}" type="datetimeFigureOut">
              <a:rPr lang="ru-RU" smtClean="0"/>
              <a:pPr/>
              <a:t>30.03.2011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536B16-9170-4489-9F43-3837DA3E994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19814F0-D44E-46F9-BA42-C3A3AEF86BCD}" type="datetimeFigureOut">
              <a:rPr lang="ru-RU" smtClean="0"/>
              <a:pPr/>
              <a:t>30.03.2011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9536B16-9170-4489-9F43-3837DA3E99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99FF"/>
            </a:gs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рисунки прав. мн-к\43502188[1].jpg"/>
          <p:cNvPicPr>
            <a:picLocks noChangeAspect="1" noChangeArrowheads="1"/>
          </p:cNvPicPr>
          <p:nvPr/>
        </p:nvPicPr>
        <p:blipFill>
          <a:blip r:embed="rId2"/>
          <a:srcRect l="22485" t="-1643" r="1292" b="7411"/>
          <a:stretch>
            <a:fillRect/>
          </a:stretch>
        </p:blipFill>
        <p:spPr bwMode="auto">
          <a:xfrm>
            <a:off x="357158" y="142852"/>
            <a:ext cx="8429684" cy="642939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«Икосаэдро –додекаэдровая структура Земли»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099" name="Picture 3" descr="D:\Мои документы\рисунки прав. мн-к\Risunok1_2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4674"/>
          <a:stretch>
            <a:fillRect/>
          </a:stretch>
        </p:blipFill>
        <p:spPr bwMode="auto">
          <a:xfrm>
            <a:off x="2214546" y="1785926"/>
            <a:ext cx="3786214" cy="3650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рисунки прав. мн-к\20101126143442!%d0%a2%d0%b0%d0%b1%d0%bb%d0%b8%d1%86%d0%b0_%d0%b2_%d0%b3%d0%b5%d0%be%d0%bc%d0%b5%d1%82%d1%80%d0%b8%d0%b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375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71438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Формула Эйлера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00306"/>
            <a:ext cx="8183880" cy="1500198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7030A0"/>
                </a:solidFill>
              </a:rPr>
              <a:t>Г + В = Р + 2</a:t>
            </a:r>
            <a:endParaRPr lang="ru-RU" sz="6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Мои документы\рисунки прав. мн-к\platon1[1]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22" y="285728"/>
            <a:ext cx="4286280" cy="3020481"/>
          </a:xfrm>
        </p:spPr>
      </p:pic>
      <p:pic>
        <p:nvPicPr>
          <p:cNvPr id="8195" name="Picture 3" descr="D:\Мои документы\рисунки прав. мн-к\adr_3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357422" y="3714752"/>
            <a:ext cx="4572032" cy="27860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ои документы\рисунки прав. мн-к\First_stellation_of_icosahedr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1825625" cy="1785937"/>
          </a:xfrm>
          <a:prstGeom prst="rect">
            <a:avLst/>
          </a:prstGeom>
          <a:noFill/>
        </p:spPr>
      </p:pic>
      <p:pic>
        <p:nvPicPr>
          <p:cNvPr id="10243" name="Picture 3" descr="D:\Мои документы\рисунки прав. мн-к\ico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500042"/>
            <a:ext cx="2108848" cy="1938331"/>
          </a:xfrm>
          <a:prstGeom prst="rect">
            <a:avLst/>
          </a:prstGeom>
          <a:noFill/>
        </p:spPr>
      </p:pic>
      <p:pic>
        <p:nvPicPr>
          <p:cNvPr id="10244" name="Picture 4" descr="D:\Мои документы\рисунки прав. мн-к\jtd-wood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28604"/>
            <a:ext cx="2428892" cy="2071702"/>
          </a:xfrm>
          <a:prstGeom prst="rect">
            <a:avLst/>
          </a:prstGeom>
          <a:noFill/>
        </p:spPr>
      </p:pic>
      <p:pic>
        <p:nvPicPr>
          <p:cNvPr id="10245" name="Picture 5" descr="D:\Мои документы\рисунки прав. мн-к\3d8ccbddfcc3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143248"/>
            <a:ext cx="2376490" cy="2376490"/>
          </a:xfrm>
          <a:prstGeom prst="rect">
            <a:avLst/>
          </a:prstGeom>
          <a:noFill/>
        </p:spPr>
      </p:pic>
      <p:pic>
        <p:nvPicPr>
          <p:cNvPr id="10246" name="Picture 6" descr="D:\Мои документы\рисунки прав. мн-к\2dbd98406915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429000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Правильные многогранники в природе.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146" name="Picture 2" descr="D:\Мои документы\рисунки прав. мн-к\0016-009-Pravilnye-mnogogranniki-i-priroda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1714488"/>
            <a:ext cx="3071834" cy="3231834"/>
          </a:xfrm>
        </p:spPr>
      </p:pic>
      <p:pic>
        <p:nvPicPr>
          <p:cNvPr id="6147" name="Picture 3" descr="D:\Мои документы\рисунки прав. мн-к\michael-hansmeyer-process2a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714488"/>
            <a:ext cx="3071834" cy="3143272"/>
          </a:xfr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ои документы\рисунки прав. мн-к\michael-hansmeyer-process3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125" y="1508125"/>
            <a:ext cx="3840163" cy="3840163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63562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CC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58246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33CCFF"/>
                </a:solidFill>
              </a:rPr>
              <a:t>Мир кристаллов – многообразие природных многогранников</a:t>
            </a:r>
            <a:endParaRPr lang="ru-RU" dirty="0">
              <a:solidFill>
                <a:srgbClr val="33CCFF"/>
              </a:solidFill>
            </a:endParaRPr>
          </a:p>
        </p:txBody>
      </p:sp>
      <p:pic>
        <p:nvPicPr>
          <p:cNvPr id="1026" name="Picture 2" descr="D:\Мои документы\рисунки прав. мн-к\1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14554"/>
            <a:ext cx="2156623" cy="2945631"/>
          </a:xfrm>
          <a:prstGeom prst="rect">
            <a:avLst/>
          </a:prstGeom>
          <a:noFill/>
        </p:spPr>
      </p:pic>
      <p:pic>
        <p:nvPicPr>
          <p:cNvPr id="1027" name="Picture 3" descr="D:\Мои документы\рисунки прав. мн-к\i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500174"/>
            <a:ext cx="2310082" cy="1957398"/>
          </a:xfrm>
          <a:prstGeom prst="rect">
            <a:avLst/>
          </a:prstGeom>
          <a:noFill/>
        </p:spPr>
      </p:pic>
      <p:pic>
        <p:nvPicPr>
          <p:cNvPr id="1028" name="Picture 4" descr="D:\Мои документы\рисунки прав. мн-к\i[62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000504"/>
            <a:ext cx="2143140" cy="2071702"/>
          </a:xfrm>
          <a:prstGeom prst="rect">
            <a:avLst/>
          </a:prstGeom>
          <a:noFill/>
        </p:spPr>
      </p:pic>
      <p:pic>
        <p:nvPicPr>
          <p:cNvPr id="3" name="Picture 2" descr="D:\Мои документы\рисунки прав. мн-к\773356_la-001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643050"/>
            <a:ext cx="2000264" cy="2000264"/>
          </a:xfrm>
          <a:prstGeom prst="rect">
            <a:avLst/>
          </a:prstGeom>
          <a:noFill/>
        </p:spPr>
      </p:pic>
      <p:pic>
        <p:nvPicPr>
          <p:cNvPr id="5" name="Picture 4" descr="D:\Мои документы\рисунки прав. мн-к\i[6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00824" y="3933396"/>
            <a:ext cx="2271308" cy="2340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рисунки прав. мн-к\First_stellation_of_icosahedr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14356"/>
            <a:ext cx="2214578" cy="2143127"/>
          </a:xfrm>
          <a:prstGeom prst="rect">
            <a:avLst/>
          </a:prstGeom>
          <a:noFill/>
        </p:spPr>
      </p:pic>
      <p:pic>
        <p:nvPicPr>
          <p:cNvPr id="2051" name="Picture 3" descr="D:\Мои документы\рисунки прав. мн-к\i[55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429000"/>
            <a:ext cx="2428882" cy="2428882"/>
          </a:xfrm>
          <a:prstGeom prst="rect">
            <a:avLst/>
          </a:prstGeom>
          <a:noFill/>
        </p:spPr>
      </p:pic>
      <p:pic>
        <p:nvPicPr>
          <p:cNvPr id="2052" name="Picture 4" descr="D:\Мои документы\рисунки прав. мн-к\i[60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785794"/>
            <a:ext cx="2286006" cy="2286006"/>
          </a:xfrm>
          <a:prstGeom prst="rect">
            <a:avLst/>
          </a:prstGeom>
          <a:noFill/>
        </p:spPr>
      </p:pic>
      <p:pic>
        <p:nvPicPr>
          <p:cNvPr id="2053" name="Picture 5" descr="D:\Мои документы\рисунки прав. мн-к\i[6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785794"/>
            <a:ext cx="2071692" cy="1988824"/>
          </a:xfrm>
          <a:prstGeom prst="rect">
            <a:avLst/>
          </a:prstGeom>
          <a:noFill/>
        </p:spPr>
      </p:pic>
      <p:pic>
        <p:nvPicPr>
          <p:cNvPr id="2054" name="Picture 6" descr="D:\Мои документы\рисунки прав. мн-к\i[66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3571876"/>
            <a:ext cx="2214568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358246" cy="378621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«Правильных многогранников вызывающе мало, но этот весьма скромный по численности отряд сумел пробраться в самые глубины различных наук».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714884"/>
            <a:ext cx="7772400" cy="9144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Л. Кэролл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рисунки прав. мн-к\4664_00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59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ои документы\рисунки прав. мн-к\geom_10_10[1].jpg"/>
          <p:cNvPicPr>
            <a:picLocks noChangeAspect="1" noChangeArrowheads="1"/>
          </p:cNvPicPr>
          <p:nvPr/>
        </p:nvPicPr>
        <p:blipFill>
          <a:blip r:embed="rId2"/>
          <a:srcRect l="7462" t="3448" r="7463" b="6897"/>
          <a:stretch>
            <a:fillRect/>
          </a:stretch>
        </p:blipFill>
        <p:spPr bwMode="auto">
          <a:xfrm>
            <a:off x="2571736" y="357166"/>
            <a:ext cx="478634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рисунки прав. мн-к\0007-007-Platon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8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83880" cy="214314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9999FF"/>
                </a:solidFill>
              </a:rPr>
              <a:t>Названия этих многогранников пришли из Древней Греции, и в них указывается число граней: «эдра» - грань</a:t>
            </a:r>
            <a:endParaRPr lang="ru-RU" sz="2800" dirty="0">
              <a:solidFill>
                <a:srgbClr val="9999F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2670175"/>
          <a:ext cx="8183562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39"/>
                <a:gridCol w="2883969"/>
                <a:gridCol w="272785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«тетра»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огонь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«гекса»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земля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«окта»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воздух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«икоса»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вода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«додека»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Весь мир (форма всей вселенной)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83880" cy="7143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«Кубок Кеплера»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 descr="D:\Мои документы\рисунки прав. мн-к\kepler_2_500[1]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500174"/>
            <a:ext cx="5072098" cy="448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114</Words>
  <Application>Microsoft Office PowerPoint</Application>
  <PresentationFormat>Экран (4:3)</PresentationFormat>
  <Paragraphs>26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Слайд 1</vt:lpstr>
      <vt:lpstr>Мир кристаллов – многообразие природных многогранников</vt:lpstr>
      <vt:lpstr>Слайд 3</vt:lpstr>
      <vt:lpstr>«Правильных многогранников вызывающе мало, но этот весьма скромный по численности отряд сумел пробраться в самые глубины различных наук».</vt:lpstr>
      <vt:lpstr>Слайд 5</vt:lpstr>
      <vt:lpstr>Слайд 6</vt:lpstr>
      <vt:lpstr>Слайд 7</vt:lpstr>
      <vt:lpstr>Названия этих многогранников пришли из Древней Греции, и в них указывается число граней: «эдра» - грань</vt:lpstr>
      <vt:lpstr>«Кубок Кеплера»</vt:lpstr>
      <vt:lpstr>«Икосаэдро –додекаэдровая структура Земли»</vt:lpstr>
      <vt:lpstr>Слайд 11</vt:lpstr>
      <vt:lpstr>Формула Эйлера</vt:lpstr>
      <vt:lpstr>Слайд 13</vt:lpstr>
      <vt:lpstr>Слайд 14</vt:lpstr>
      <vt:lpstr>Правильные многогранники в природе.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</cp:revision>
  <dcterms:created xsi:type="dcterms:W3CDTF">2011-03-28T12:02:12Z</dcterms:created>
  <dcterms:modified xsi:type="dcterms:W3CDTF">2011-03-30T12:22:01Z</dcterms:modified>
</cp:coreProperties>
</file>