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6" r:id="rId11"/>
    <p:sldId id="268" r:id="rId12"/>
    <p:sldId id="267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63579-BC6E-44C7-8CD3-930DC0964BC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8B89-584D-4346-8D71-849471A1A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0825F8-D9F0-441C-8C76-844186A97ADD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90CD00-6A0E-45B7-8FEF-F38832AB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4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F066-191F-416A-A43B-DE7620BB045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55A7-6AE0-4A6D-B1C3-EB11808705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РЕШЕНИЕ ЗАДАЧ: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черное дитя сверкающего отца; птица без крыльев, я поднимаюсь до облаков, едва родившись, я рассеиваюсь в воздухе.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ты смотришь, я тоже смотрю на тебя, но не вижу, ибо у меня нет глаз.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говори ничего и ты выразишь мое имя, но если ты назовешь меня, говоря мое имя, о чудо! Ты выразишь меня.</a:t>
            </a:r>
          </a:p>
        </p:txBody>
      </p:sp>
    </p:spTree>
    <p:extLst>
      <p:ext uri="{BB962C8B-B14F-4D97-AF65-F5344CB8AC3E}">
        <p14:creationId xmlns:p14="http://schemas.microsoft.com/office/powerpoint/2010/main" val="101441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5" name="Object 7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484744"/>
              </p:ext>
            </p:extLst>
          </p:nvPr>
        </p:nvGraphicFramePr>
        <p:xfrm>
          <a:off x="4139952" y="1557338"/>
          <a:ext cx="5004048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3" imgW="2800741" imgH="1523810" progId="Paint.Picture">
                  <p:embed/>
                </p:oleObj>
              </mc:Choice>
              <mc:Fallback>
                <p:oleObj name="Точечный рисунок" r:id="rId3" imgW="2800741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557338"/>
                        <a:ext cx="5004048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Суд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3814763" cy="4530725"/>
          </a:xfrm>
        </p:spPr>
        <p:txBody>
          <a:bodyPr/>
          <a:lstStyle/>
          <a:p>
            <a:r>
              <a:rPr lang="ru-RU" sz="2400" dirty="0"/>
              <a:t>Все граждане, которым исполнилось 30 лет</a:t>
            </a:r>
          </a:p>
          <a:p>
            <a:r>
              <a:rPr lang="ru-RU" sz="2400" dirty="0"/>
              <a:t>Ежегодно избирали 6 тысяч судей</a:t>
            </a:r>
          </a:p>
          <a:p>
            <a:r>
              <a:rPr lang="ru-RU" sz="2400" dirty="0"/>
              <a:t>Для разных дел – разные комиссии</a:t>
            </a:r>
          </a:p>
          <a:p>
            <a:r>
              <a:rPr lang="ru-RU" sz="2400" dirty="0"/>
              <a:t>Голосование жетонами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51363" y="4745038"/>
            <a:ext cx="3981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Жетоны для голосования:</a:t>
            </a:r>
          </a:p>
          <a:p>
            <a:pPr algn="ctr"/>
            <a:r>
              <a:rPr lang="ru-RU"/>
              <a:t>с отверстием – виновен,</a:t>
            </a:r>
          </a:p>
          <a:p>
            <a:pPr algn="ctr"/>
            <a:r>
              <a:rPr lang="ru-RU"/>
              <a:t>без отверстия - невиновен</a:t>
            </a:r>
          </a:p>
        </p:txBody>
      </p:sp>
    </p:spTree>
    <p:extLst>
      <p:ext uri="{BB962C8B-B14F-4D97-AF65-F5344CB8AC3E}">
        <p14:creationId xmlns:p14="http://schemas.microsoft.com/office/powerpoint/2010/main" val="354265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Monotype Corsiva" pitchFamily="66" charset="0"/>
              </a:rPr>
              <a:t>Перикл и его друзья</a:t>
            </a:r>
          </a:p>
        </p:txBody>
      </p:sp>
      <p:pic>
        <p:nvPicPr>
          <p:cNvPr id="6147" name="Picture 3" descr="Открытй урок - Юля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212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Открытй урок - Юля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Открытй урок - Юля 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1774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Открытй урок - Юля 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585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Открытй урок - Юля 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330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5125" y="32273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latin typeface="Monotype Corsiva" pitchFamily="66" charset="0"/>
              </a:rPr>
              <a:t>Аспасия - жена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38200" y="6005513"/>
            <a:ext cx="1306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latin typeface="Monotype Corsiva" pitchFamily="66" charset="0"/>
              </a:rPr>
              <a:t>Геродот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10400" y="3414713"/>
            <a:ext cx="1196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latin typeface="Monotype Corsiva" pitchFamily="66" charset="0"/>
              </a:rPr>
              <a:t>Сократ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943600" y="5668963"/>
            <a:ext cx="1985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latin typeface="Monotype Corsiva" pitchFamily="66" charset="0"/>
              </a:rPr>
              <a:t>Скульптура </a:t>
            </a:r>
          </a:p>
          <a:p>
            <a:pPr eaLnBrk="1" hangingPunct="1"/>
            <a:r>
              <a:rPr lang="ru-RU" b="1">
                <a:latin typeface="Monotype Corsiva" pitchFamily="66" charset="0"/>
              </a:rPr>
              <a:t>работы Фидия.</a:t>
            </a:r>
          </a:p>
        </p:txBody>
      </p:sp>
    </p:spTree>
    <p:extLst>
      <p:ext uri="{BB962C8B-B14F-4D97-AF65-F5344CB8AC3E}">
        <p14:creationId xmlns:p14="http://schemas.microsoft.com/office/powerpoint/2010/main" val="310382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Прочитай письмо и определи, подлинный это исторический документ или подделка. Если обнаружишь ошибки исправь их.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2400" dirty="0" smtClean="0"/>
              <a:t>Привет, мой славный друг! Живу я сейчас в Афинах, да к порядкам местным никак не привыкну. Взять, к примеру, народное собрание, где мы решаем все важнейшие дела. Выступать может кто угодно и говорить как угодно долго. Однажды Перикл говорил почти сутки: он так измучил толпу, особенно почтенных старух, что его в очередной раз избрали судьей.</a:t>
            </a:r>
          </a:p>
        </p:txBody>
      </p:sp>
    </p:spTree>
    <p:extLst>
      <p:ext uri="{BB962C8B-B14F-4D97-AF65-F5344CB8AC3E}">
        <p14:creationId xmlns:p14="http://schemas.microsoft.com/office/powerpoint/2010/main" val="14533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51" y="1628800"/>
            <a:ext cx="7125113" cy="924475"/>
          </a:xfrm>
        </p:spPr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ДОМАШНЕЕ    ЗАДАНИЕ: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28498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§40, пересказ, выучить записи в тетради.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Гре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932363" y="260350"/>
            <a:ext cx="3960812" cy="747713"/>
          </a:xfrm>
          <a:effectLst>
            <a:outerShdw dist="35921" dir="2700000" algn="ctr" rotWithShape="0">
              <a:srgbClr val="FFCC66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FF0000"/>
                </a:solidFill>
              </a:rPr>
              <a:t>БАЛКАНСКИЙ  П-ОВ</a:t>
            </a: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2928938" y="2428875"/>
            <a:ext cx="5992812" cy="3897313"/>
          </a:xfrm>
          <a:custGeom>
            <a:avLst/>
            <a:gdLst>
              <a:gd name="T0" fmla="*/ 2147483647 w 3775"/>
              <a:gd name="T1" fmla="*/ 2147483647 h 2455"/>
              <a:gd name="T2" fmla="*/ 2147483647 w 3775"/>
              <a:gd name="T3" fmla="*/ 2147483647 h 2455"/>
              <a:gd name="T4" fmla="*/ 2147483647 w 3775"/>
              <a:gd name="T5" fmla="*/ 2147483647 h 2455"/>
              <a:gd name="T6" fmla="*/ 2147483647 w 3775"/>
              <a:gd name="T7" fmla="*/ 2147483647 h 2455"/>
              <a:gd name="T8" fmla="*/ 2147483647 w 3775"/>
              <a:gd name="T9" fmla="*/ 2147483647 h 2455"/>
              <a:gd name="T10" fmla="*/ 2147483647 w 3775"/>
              <a:gd name="T11" fmla="*/ 2147483647 h 2455"/>
              <a:gd name="T12" fmla="*/ 2147483647 w 3775"/>
              <a:gd name="T13" fmla="*/ 2147483647 h 2455"/>
              <a:gd name="T14" fmla="*/ 2147483647 w 3775"/>
              <a:gd name="T15" fmla="*/ 2147483647 h 2455"/>
              <a:gd name="T16" fmla="*/ 2147483647 w 3775"/>
              <a:gd name="T17" fmla="*/ 2147483647 h 2455"/>
              <a:gd name="T18" fmla="*/ 2147483647 w 3775"/>
              <a:gd name="T19" fmla="*/ 2147483647 h 2455"/>
              <a:gd name="T20" fmla="*/ 2147483647 w 3775"/>
              <a:gd name="T21" fmla="*/ 2147483647 h 2455"/>
              <a:gd name="T22" fmla="*/ 2147483647 w 3775"/>
              <a:gd name="T23" fmla="*/ 2147483647 h 2455"/>
              <a:gd name="T24" fmla="*/ 2147483647 w 3775"/>
              <a:gd name="T25" fmla="*/ 2147483647 h 2455"/>
              <a:gd name="T26" fmla="*/ 2147483647 w 3775"/>
              <a:gd name="T27" fmla="*/ 2147483647 h 2455"/>
              <a:gd name="T28" fmla="*/ 2147483647 w 3775"/>
              <a:gd name="T29" fmla="*/ 2147483647 h 2455"/>
              <a:gd name="T30" fmla="*/ 2147483647 w 3775"/>
              <a:gd name="T31" fmla="*/ 2147483647 h 2455"/>
              <a:gd name="T32" fmla="*/ 2147483647 w 3775"/>
              <a:gd name="T33" fmla="*/ 2147483647 h 2455"/>
              <a:gd name="T34" fmla="*/ 2147483647 w 3775"/>
              <a:gd name="T35" fmla="*/ 2147483647 h 2455"/>
              <a:gd name="T36" fmla="*/ 2147483647 w 3775"/>
              <a:gd name="T37" fmla="*/ 2147483647 h 2455"/>
              <a:gd name="T38" fmla="*/ 2147483647 w 3775"/>
              <a:gd name="T39" fmla="*/ 2147483647 h 2455"/>
              <a:gd name="T40" fmla="*/ 2147483647 w 3775"/>
              <a:gd name="T41" fmla="*/ 2147483647 h 2455"/>
              <a:gd name="T42" fmla="*/ 2147483647 w 3775"/>
              <a:gd name="T43" fmla="*/ 2147483647 h 2455"/>
              <a:gd name="T44" fmla="*/ 2147483647 w 3775"/>
              <a:gd name="T45" fmla="*/ 2147483647 h 2455"/>
              <a:gd name="T46" fmla="*/ 2147483647 w 3775"/>
              <a:gd name="T47" fmla="*/ 2147483647 h 2455"/>
              <a:gd name="T48" fmla="*/ 2147483647 w 3775"/>
              <a:gd name="T49" fmla="*/ 2147483647 h 2455"/>
              <a:gd name="T50" fmla="*/ 2147483647 w 3775"/>
              <a:gd name="T51" fmla="*/ 2147483647 h 2455"/>
              <a:gd name="T52" fmla="*/ 2147483647 w 3775"/>
              <a:gd name="T53" fmla="*/ 2147483647 h 2455"/>
              <a:gd name="T54" fmla="*/ 2147483647 w 3775"/>
              <a:gd name="T55" fmla="*/ 2147483647 h 2455"/>
              <a:gd name="T56" fmla="*/ 2147483647 w 3775"/>
              <a:gd name="T57" fmla="*/ 2147483647 h 2455"/>
              <a:gd name="T58" fmla="*/ 2147483647 w 3775"/>
              <a:gd name="T59" fmla="*/ 2147483647 h 2455"/>
              <a:gd name="T60" fmla="*/ 2147483647 w 3775"/>
              <a:gd name="T61" fmla="*/ 2147483647 h 2455"/>
              <a:gd name="T62" fmla="*/ 2147483647 w 3775"/>
              <a:gd name="T63" fmla="*/ 2147483647 h 2455"/>
              <a:gd name="T64" fmla="*/ 2147483647 w 3775"/>
              <a:gd name="T65" fmla="*/ 2147483647 h 2455"/>
              <a:gd name="T66" fmla="*/ 2147483647 w 3775"/>
              <a:gd name="T67" fmla="*/ 2147483647 h 2455"/>
              <a:gd name="T68" fmla="*/ 2147483647 w 3775"/>
              <a:gd name="T69" fmla="*/ 2147483647 h 2455"/>
              <a:gd name="T70" fmla="*/ 2147483647 w 3775"/>
              <a:gd name="T71" fmla="*/ 2147483647 h 2455"/>
              <a:gd name="T72" fmla="*/ 2147483647 w 3775"/>
              <a:gd name="T73" fmla="*/ 2147483647 h 2455"/>
              <a:gd name="T74" fmla="*/ 2147483647 w 3775"/>
              <a:gd name="T75" fmla="*/ 2147483647 h 2455"/>
              <a:gd name="T76" fmla="*/ 2147483647 w 3775"/>
              <a:gd name="T77" fmla="*/ 2147483647 h 2455"/>
              <a:gd name="T78" fmla="*/ 2147483647 w 3775"/>
              <a:gd name="T79" fmla="*/ 2147483647 h 2455"/>
              <a:gd name="T80" fmla="*/ 2147483647 w 3775"/>
              <a:gd name="T81" fmla="*/ 2147483647 h 2455"/>
              <a:gd name="T82" fmla="*/ 2147483647 w 3775"/>
              <a:gd name="T83" fmla="*/ 2147483647 h 2455"/>
              <a:gd name="T84" fmla="*/ 2147483647 w 3775"/>
              <a:gd name="T85" fmla="*/ 2147483647 h 2455"/>
              <a:gd name="T86" fmla="*/ 2147483647 w 3775"/>
              <a:gd name="T87" fmla="*/ 2147483647 h 2455"/>
              <a:gd name="T88" fmla="*/ 2147483647 w 3775"/>
              <a:gd name="T89" fmla="*/ 2147483647 h 2455"/>
              <a:gd name="T90" fmla="*/ 2147483647 w 3775"/>
              <a:gd name="T91" fmla="*/ 2147483647 h 2455"/>
              <a:gd name="T92" fmla="*/ 2147483647 w 3775"/>
              <a:gd name="T93" fmla="*/ 2147483647 h 2455"/>
              <a:gd name="T94" fmla="*/ 2147483647 w 3775"/>
              <a:gd name="T95" fmla="*/ 2147483647 h 2455"/>
              <a:gd name="T96" fmla="*/ 2147483647 w 3775"/>
              <a:gd name="T97" fmla="*/ 2147483647 h 24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75"/>
              <a:gd name="T148" fmla="*/ 0 h 2455"/>
              <a:gd name="T149" fmla="*/ 3775 w 3775"/>
              <a:gd name="T150" fmla="*/ 2455 h 24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75" h="2455">
                <a:moveTo>
                  <a:pt x="3376" y="2152"/>
                </a:moveTo>
                <a:cubicBezTo>
                  <a:pt x="3319" y="2172"/>
                  <a:pt x="3313" y="2222"/>
                  <a:pt x="3254" y="2235"/>
                </a:cubicBezTo>
                <a:cubicBezTo>
                  <a:pt x="3234" y="2256"/>
                  <a:pt x="3218" y="2254"/>
                  <a:pt x="3194" y="2266"/>
                </a:cubicBezTo>
                <a:cubicBezTo>
                  <a:pt x="3087" y="2321"/>
                  <a:pt x="3005" y="2314"/>
                  <a:pt x="2875" y="2319"/>
                </a:cubicBezTo>
                <a:cubicBezTo>
                  <a:pt x="2847" y="2328"/>
                  <a:pt x="2824" y="2332"/>
                  <a:pt x="2800" y="2349"/>
                </a:cubicBezTo>
                <a:cubicBezTo>
                  <a:pt x="2779" y="2379"/>
                  <a:pt x="2766" y="2378"/>
                  <a:pt x="2731" y="2387"/>
                </a:cubicBezTo>
                <a:cubicBezTo>
                  <a:pt x="2697" y="2422"/>
                  <a:pt x="2656" y="2441"/>
                  <a:pt x="2610" y="2455"/>
                </a:cubicBezTo>
                <a:cubicBezTo>
                  <a:pt x="2564" y="2388"/>
                  <a:pt x="2614" y="2328"/>
                  <a:pt x="2534" y="2289"/>
                </a:cubicBezTo>
                <a:cubicBezTo>
                  <a:pt x="2448" y="2294"/>
                  <a:pt x="2419" y="2292"/>
                  <a:pt x="2352" y="2311"/>
                </a:cubicBezTo>
                <a:cubicBezTo>
                  <a:pt x="2337" y="2315"/>
                  <a:pt x="2322" y="2321"/>
                  <a:pt x="2307" y="2326"/>
                </a:cubicBezTo>
                <a:cubicBezTo>
                  <a:pt x="2292" y="2331"/>
                  <a:pt x="2261" y="2342"/>
                  <a:pt x="2261" y="2342"/>
                </a:cubicBezTo>
                <a:cubicBezTo>
                  <a:pt x="2226" y="2228"/>
                  <a:pt x="2024" y="2316"/>
                  <a:pt x="1905" y="2319"/>
                </a:cubicBezTo>
                <a:cubicBezTo>
                  <a:pt x="1869" y="2327"/>
                  <a:pt x="1856" y="2321"/>
                  <a:pt x="1829" y="2296"/>
                </a:cubicBezTo>
                <a:cubicBezTo>
                  <a:pt x="1706" y="2306"/>
                  <a:pt x="1576" y="2331"/>
                  <a:pt x="1458" y="2372"/>
                </a:cubicBezTo>
                <a:cubicBezTo>
                  <a:pt x="1418" y="2367"/>
                  <a:pt x="1376" y="2368"/>
                  <a:pt x="1337" y="2357"/>
                </a:cubicBezTo>
                <a:cubicBezTo>
                  <a:pt x="1336" y="2357"/>
                  <a:pt x="1281" y="2319"/>
                  <a:pt x="1269" y="2311"/>
                </a:cubicBezTo>
                <a:cubicBezTo>
                  <a:pt x="1254" y="2301"/>
                  <a:pt x="1234" y="2301"/>
                  <a:pt x="1216" y="2296"/>
                </a:cubicBezTo>
                <a:cubicBezTo>
                  <a:pt x="1159" y="2215"/>
                  <a:pt x="1034" y="2290"/>
                  <a:pt x="943" y="2228"/>
                </a:cubicBezTo>
                <a:cubicBezTo>
                  <a:pt x="911" y="2179"/>
                  <a:pt x="903" y="2189"/>
                  <a:pt x="852" y="2205"/>
                </a:cubicBezTo>
                <a:cubicBezTo>
                  <a:pt x="836" y="2216"/>
                  <a:pt x="817" y="2226"/>
                  <a:pt x="806" y="2243"/>
                </a:cubicBezTo>
                <a:cubicBezTo>
                  <a:pt x="771" y="2299"/>
                  <a:pt x="816" y="2268"/>
                  <a:pt x="761" y="2296"/>
                </a:cubicBezTo>
                <a:cubicBezTo>
                  <a:pt x="714" y="2273"/>
                  <a:pt x="716" y="2244"/>
                  <a:pt x="685" y="2198"/>
                </a:cubicBezTo>
                <a:cubicBezTo>
                  <a:pt x="672" y="2178"/>
                  <a:pt x="636" y="2160"/>
                  <a:pt x="617" y="2145"/>
                </a:cubicBezTo>
                <a:cubicBezTo>
                  <a:pt x="579" y="2114"/>
                  <a:pt x="547" y="2076"/>
                  <a:pt x="503" y="2054"/>
                </a:cubicBezTo>
                <a:cubicBezTo>
                  <a:pt x="460" y="2008"/>
                  <a:pt x="520" y="2067"/>
                  <a:pt x="465" y="2031"/>
                </a:cubicBezTo>
                <a:cubicBezTo>
                  <a:pt x="437" y="2012"/>
                  <a:pt x="424" y="1989"/>
                  <a:pt x="389" y="1978"/>
                </a:cubicBezTo>
                <a:cubicBezTo>
                  <a:pt x="345" y="1948"/>
                  <a:pt x="336" y="1900"/>
                  <a:pt x="298" y="1864"/>
                </a:cubicBezTo>
                <a:cubicBezTo>
                  <a:pt x="271" y="1810"/>
                  <a:pt x="297" y="1774"/>
                  <a:pt x="344" y="1743"/>
                </a:cubicBezTo>
                <a:cubicBezTo>
                  <a:pt x="333" y="1688"/>
                  <a:pt x="337" y="1652"/>
                  <a:pt x="291" y="1622"/>
                </a:cubicBezTo>
                <a:cubicBezTo>
                  <a:pt x="256" y="1568"/>
                  <a:pt x="290" y="1491"/>
                  <a:pt x="306" y="1432"/>
                </a:cubicBezTo>
                <a:cubicBezTo>
                  <a:pt x="296" y="1406"/>
                  <a:pt x="279" y="1340"/>
                  <a:pt x="253" y="1318"/>
                </a:cubicBezTo>
                <a:cubicBezTo>
                  <a:pt x="237" y="1305"/>
                  <a:pt x="217" y="1299"/>
                  <a:pt x="200" y="1288"/>
                </a:cubicBezTo>
                <a:cubicBezTo>
                  <a:pt x="178" y="1245"/>
                  <a:pt x="154" y="1243"/>
                  <a:pt x="109" y="1227"/>
                </a:cubicBezTo>
                <a:cubicBezTo>
                  <a:pt x="90" y="1199"/>
                  <a:pt x="85" y="1202"/>
                  <a:pt x="101" y="1159"/>
                </a:cubicBezTo>
                <a:cubicBezTo>
                  <a:pt x="110" y="1135"/>
                  <a:pt x="162" y="1114"/>
                  <a:pt x="162" y="1114"/>
                </a:cubicBezTo>
                <a:cubicBezTo>
                  <a:pt x="280" y="1132"/>
                  <a:pt x="233" y="1110"/>
                  <a:pt x="306" y="1159"/>
                </a:cubicBezTo>
                <a:cubicBezTo>
                  <a:pt x="321" y="1169"/>
                  <a:pt x="352" y="1190"/>
                  <a:pt x="352" y="1190"/>
                </a:cubicBezTo>
                <a:cubicBezTo>
                  <a:pt x="390" y="1185"/>
                  <a:pt x="429" y="1185"/>
                  <a:pt x="465" y="1174"/>
                </a:cubicBezTo>
                <a:cubicBezTo>
                  <a:pt x="472" y="1172"/>
                  <a:pt x="476" y="1159"/>
                  <a:pt x="473" y="1152"/>
                </a:cubicBezTo>
                <a:cubicBezTo>
                  <a:pt x="470" y="1144"/>
                  <a:pt x="457" y="1143"/>
                  <a:pt x="450" y="1137"/>
                </a:cubicBezTo>
                <a:cubicBezTo>
                  <a:pt x="419" y="1112"/>
                  <a:pt x="399" y="1104"/>
                  <a:pt x="359" y="1091"/>
                </a:cubicBezTo>
                <a:cubicBezTo>
                  <a:pt x="313" y="1021"/>
                  <a:pt x="388" y="1140"/>
                  <a:pt x="329" y="1015"/>
                </a:cubicBezTo>
                <a:cubicBezTo>
                  <a:pt x="321" y="999"/>
                  <a:pt x="298" y="970"/>
                  <a:pt x="298" y="970"/>
                </a:cubicBezTo>
                <a:cubicBezTo>
                  <a:pt x="296" y="962"/>
                  <a:pt x="288" y="954"/>
                  <a:pt x="291" y="947"/>
                </a:cubicBezTo>
                <a:cubicBezTo>
                  <a:pt x="296" y="935"/>
                  <a:pt x="367" y="910"/>
                  <a:pt x="382" y="902"/>
                </a:cubicBezTo>
                <a:cubicBezTo>
                  <a:pt x="463" y="904"/>
                  <a:pt x="543" y="904"/>
                  <a:pt x="624" y="909"/>
                </a:cubicBezTo>
                <a:cubicBezTo>
                  <a:pt x="659" y="911"/>
                  <a:pt x="701" y="951"/>
                  <a:pt x="738" y="962"/>
                </a:cubicBezTo>
                <a:cubicBezTo>
                  <a:pt x="773" y="985"/>
                  <a:pt x="812" y="1003"/>
                  <a:pt x="852" y="1015"/>
                </a:cubicBezTo>
                <a:cubicBezTo>
                  <a:pt x="880" y="974"/>
                  <a:pt x="857" y="930"/>
                  <a:pt x="814" y="917"/>
                </a:cubicBezTo>
                <a:cubicBezTo>
                  <a:pt x="791" y="870"/>
                  <a:pt x="804" y="856"/>
                  <a:pt x="829" y="818"/>
                </a:cubicBezTo>
                <a:cubicBezTo>
                  <a:pt x="804" y="723"/>
                  <a:pt x="837" y="811"/>
                  <a:pt x="632" y="773"/>
                </a:cubicBezTo>
                <a:cubicBezTo>
                  <a:pt x="623" y="771"/>
                  <a:pt x="623" y="756"/>
                  <a:pt x="617" y="750"/>
                </a:cubicBezTo>
                <a:cubicBezTo>
                  <a:pt x="599" y="732"/>
                  <a:pt x="570" y="726"/>
                  <a:pt x="549" y="712"/>
                </a:cubicBezTo>
                <a:cubicBezTo>
                  <a:pt x="490" y="720"/>
                  <a:pt x="474" y="728"/>
                  <a:pt x="412" y="705"/>
                </a:cubicBezTo>
                <a:cubicBezTo>
                  <a:pt x="395" y="699"/>
                  <a:pt x="385" y="675"/>
                  <a:pt x="367" y="674"/>
                </a:cubicBezTo>
                <a:cubicBezTo>
                  <a:pt x="258" y="669"/>
                  <a:pt x="150" y="664"/>
                  <a:pt x="41" y="659"/>
                </a:cubicBezTo>
                <a:cubicBezTo>
                  <a:pt x="34" y="654"/>
                  <a:pt x="0" y="636"/>
                  <a:pt x="3" y="621"/>
                </a:cubicBezTo>
                <a:cubicBezTo>
                  <a:pt x="5" y="612"/>
                  <a:pt x="18" y="611"/>
                  <a:pt x="26" y="606"/>
                </a:cubicBezTo>
                <a:cubicBezTo>
                  <a:pt x="85" y="610"/>
                  <a:pt x="187" y="638"/>
                  <a:pt x="230" y="576"/>
                </a:cubicBezTo>
                <a:cubicBezTo>
                  <a:pt x="201" y="556"/>
                  <a:pt x="186" y="532"/>
                  <a:pt x="162" y="507"/>
                </a:cubicBezTo>
                <a:cubicBezTo>
                  <a:pt x="229" y="463"/>
                  <a:pt x="190" y="475"/>
                  <a:pt x="283" y="485"/>
                </a:cubicBezTo>
                <a:cubicBezTo>
                  <a:pt x="291" y="490"/>
                  <a:pt x="300" y="494"/>
                  <a:pt x="306" y="500"/>
                </a:cubicBezTo>
                <a:cubicBezTo>
                  <a:pt x="312" y="506"/>
                  <a:pt x="313" y="518"/>
                  <a:pt x="321" y="523"/>
                </a:cubicBezTo>
                <a:cubicBezTo>
                  <a:pt x="336" y="533"/>
                  <a:pt x="357" y="532"/>
                  <a:pt x="374" y="538"/>
                </a:cubicBezTo>
                <a:cubicBezTo>
                  <a:pt x="392" y="533"/>
                  <a:pt x="414" y="536"/>
                  <a:pt x="427" y="523"/>
                </a:cubicBezTo>
                <a:cubicBezTo>
                  <a:pt x="433" y="517"/>
                  <a:pt x="415" y="509"/>
                  <a:pt x="412" y="500"/>
                </a:cubicBezTo>
                <a:cubicBezTo>
                  <a:pt x="400" y="460"/>
                  <a:pt x="414" y="401"/>
                  <a:pt x="352" y="394"/>
                </a:cubicBezTo>
                <a:cubicBezTo>
                  <a:pt x="306" y="389"/>
                  <a:pt x="261" y="384"/>
                  <a:pt x="215" y="379"/>
                </a:cubicBezTo>
                <a:cubicBezTo>
                  <a:pt x="188" y="338"/>
                  <a:pt x="215" y="370"/>
                  <a:pt x="170" y="341"/>
                </a:cubicBezTo>
                <a:cubicBezTo>
                  <a:pt x="157" y="332"/>
                  <a:pt x="151" y="320"/>
                  <a:pt x="139" y="310"/>
                </a:cubicBezTo>
                <a:cubicBezTo>
                  <a:pt x="115" y="290"/>
                  <a:pt x="85" y="282"/>
                  <a:pt x="56" y="273"/>
                </a:cubicBezTo>
                <a:cubicBezTo>
                  <a:pt x="35" y="212"/>
                  <a:pt x="65" y="217"/>
                  <a:pt x="124" y="204"/>
                </a:cubicBezTo>
                <a:cubicBezTo>
                  <a:pt x="139" y="194"/>
                  <a:pt x="155" y="184"/>
                  <a:pt x="170" y="174"/>
                </a:cubicBezTo>
                <a:cubicBezTo>
                  <a:pt x="177" y="169"/>
                  <a:pt x="192" y="159"/>
                  <a:pt x="192" y="159"/>
                </a:cubicBezTo>
                <a:cubicBezTo>
                  <a:pt x="215" y="161"/>
                  <a:pt x="239" y="160"/>
                  <a:pt x="261" y="166"/>
                </a:cubicBezTo>
                <a:cubicBezTo>
                  <a:pt x="272" y="169"/>
                  <a:pt x="285" y="200"/>
                  <a:pt x="291" y="204"/>
                </a:cubicBezTo>
                <a:cubicBezTo>
                  <a:pt x="301" y="211"/>
                  <a:pt x="363" y="218"/>
                  <a:pt x="367" y="219"/>
                </a:cubicBezTo>
                <a:cubicBezTo>
                  <a:pt x="494" y="265"/>
                  <a:pt x="529" y="203"/>
                  <a:pt x="609" y="151"/>
                </a:cubicBezTo>
                <a:cubicBezTo>
                  <a:pt x="586" y="118"/>
                  <a:pt x="596" y="114"/>
                  <a:pt x="624" y="91"/>
                </a:cubicBezTo>
                <a:cubicBezTo>
                  <a:pt x="630" y="86"/>
                  <a:pt x="633" y="76"/>
                  <a:pt x="640" y="75"/>
                </a:cubicBezTo>
                <a:cubicBezTo>
                  <a:pt x="697" y="66"/>
                  <a:pt x="756" y="65"/>
                  <a:pt x="814" y="60"/>
                </a:cubicBezTo>
                <a:cubicBezTo>
                  <a:pt x="869" y="23"/>
                  <a:pt x="848" y="44"/>
                  <a:pt x="882" y="0"/>
                </a:cubicBezTo>
                <a:cubicBezTo>
                  <a:pt x="995" y="7"/>
                  <a:pt x="1000" y="15"/>
                  <a:pt x="1094" y="45"/>
                </a:cubicBezTo>
                <a:cubicBezTo>
                  <a:pt x="1140" y="60"/>
                  <a:pt x="1190" y="50"/>
                  <a:pt x="1238" y="53"/>
                </a:cubicBezTo>
                <a:cubicBezTo>
                  <a:pt x="1256" y="55"/>
                  <a:pt x="1273" y="59"/>
                  <a:pt x="1291" y="60"/>
                </a:cubicBezTo>
                <a:cubicBezTo>
                  <a:pt x="1334" y="64"/>
                  <a:pt x="1377" y="64"/>
                  <a:pt x="1420" y="68"/>
                </a:cubicBezTo>
                <a:cubicBezTo>
                  <a:pt x="1444" y="70"/>
                  <a:pt x="1473" y="85"/>
                  <a:pt x="1496" y="91"/>
                </a:cubicBezTo>
                <a:cubicBezTo>
                  <a:pt x="1618" y="77"/>
                  <a:pt x="1718" y="80"/>
                  <a:pt x="1837" y="98"/>
                </a:cubicBezTo>
                <a:cubicBezTo>
                  <a:pt x="1845" y="101"/>
                  <a:pt x="1859" y="98"/>
                  <a:pt x="1860" y="106"/>
                </a:cubicBezTo>
                <a:cubicBezTo>
                  <a:pt x="1867" y="176"/>
                  <a:pt x="1834" y="189"/>
                  <a:pt x="1784" y="204"/>
                </a:cubicBezTo>
                <a:cubicBezTo>
                  <a:pt x="1759" y="220"/>
                  <a:pt x="1740" y="239"/>
                  <a:pt x="1716" y="257"/>
                </a:cubicBezTo>
                <a:cubicBezTo>
                  <a:pt x="1729" y="403"/>
                  <a:pt x="1758" y="340"/>
                  <a:pt x="1951" y="326"/>
                </a:cubicBezTo>
                <a:cubicBezTo>
                  <a:pt x="1996" y="328"/>
                  <a:pt x="2046" y="314"/>
                  <a:pt x="2087" y="333"/>
                </a:cubicBezTo>
                <a:cubicBezTo>
                  <a:pt x="2153" y="364"/>
                  <a:pt x="2067" y="389"/>
                  <a:pt x="2102" y="417"/>
                </a:cubicBezTo>
                <a:cubicBezTo>
                  <a:pt x="2112" y="425"/>
                  <a:pt x="2184" y="441"/>
                  <a:pt x="2201" y="447"/>
                </a:cubicBezTo>
                <a:cubicBezTo>
                  <a:pt x="2192" y="464"/>
                  <a:pt x="2169" y="483"/>
                  <a:pt x="2178" y="500"/>
                </a:cubicBezTo>
                <a:cubicBezTo>
                  <a:pt x="2182" y="507"/>
                  <a:pt x="2193" y="506"/>
                  <a:pt x="2201" y="507"/>
                </a:cubicBezTo>
                <a:cubicBezTo>
                  <a:pt x="2224" y="511"/>
                  <a:pt x="2246" y="512"/>
                  <a:pt x="2269" y="515"/>
                </a:cubicBezTo>
                <a:cubicBezTo>
                  <a:pt x="2284" y="517"/>
                  <a:pt x="2299" y="520"/>
                  <a:pt x="2314" y="523"/>
                </a:cubicBezTo>
                <a:cubicBezTo>
                  <a:pt x="2284" y="544"/>
                  <a:pt x="2249" y="552"/>
                  <a:pt x="2216" y="568"/>
                </a:cubicBezTo>
                <a:cubicBezTo>
                  <a:pt x="2241" y="577"/>
                  <a:pt x="2267" y="582"/>
                  <a:pt x="2292" y="591"/>
                </a:cubicBezTo>
                <a:cubicBezTo>
                  <a:pt x="2296" y="603"/>
                  <a:pt x="2312" y="655"/>
                  <a:pt x="2307" y="659"/>
                </a:cubicBezTo>
                <a:cubicBezTo>
                  <a:pt x="2294" y="669"/>
                  <a:pt x="2276" y="649"/>
                  <a:pt x="2261" y="644"/>
                </a:cubicBezTo>
                <a:cubicBezTo>
                  <a:pt x="2238" y="628"/>
                  <a:pt x="2228" y="610"/>
                  <a:pt x="2208" y="591"/>
                </a:cubicBezTo>
                <a:cubicBezTo>
                  <a:pt x="2098" y="598"/>
                  <a:pt x="2096" y="598"/>
                  <a:pt x="2011" y="568"/>
                </a:cubicBezTo>
                <a:cubicBezTo>
                  <a:pt x="2040" y="613"/>
                  <a:pt x="2075" y="621"/>
                  <a:pt x="2125" y="636"/>
                </a:cubicBezTo>
                <a:cubicBezTo>
                  <a:pt x="2139" y="675"/>
                  <a:pt x="2120" y="660"/>
                  <a:pt x="2087" y="682"/>
                </a:cubicBezTo>
                <a:cubicBezTo>
                  <a:pt x="2056" y="729"/>
                  <a:pt x="2127" y="725"/>
                  <a:pt x="2163" y="727"/>
                </a:cubicBezTo>
                <a:cubicBezTo>
                  <a:pt x="2261" y="732"/>
                  <a:pt x="2360" y="732"/>
                  <a:pt x="2458" y="735"/>
                </a:cubicBezTo>
                <a:cubicBezTo>
                  <a:pt x="2501" y="763"/>
                  <a:pt x="2544" y="766"/>
                  <a:pt x="2595" y="773"/>
                </a:cubicBezTo>
                <a:cubicBezTo>
                  <a:pt x="2615" y="802"/>
                  <a:pt x="2639" y="824"/>
                  <a:pt x="2663" y="849"/>
                </a:cubicBezTo>
                <a:cubicBezTo>
                  <a:pt x="2674" y="879"/>
                  <a:pt x="2676" y="910"/>
                  <a:pt x="2686" y="939"/>
                </a:cubicBezTo>
                <a:cubicBezTo>
                  <a:pt x="2695" y="966"/>
                  <a:pt x="2704" y="961"/>
                  <a:pt x="2724" y="977"/>
                </a:cubicBezTo>
                <a:cubicBezTo>
                  <a:pt x="2784" y="1026"/>
                  <a:pt x="2816" y="1022"/>
                  <a:pt x="2898" y="1030"/>
                </a:cubicBezTo>
                <a:cubicBezTo>
                  <a:pt x="2938" y="1044"/>
                  <a:pt x="2914" y="1033"/>
                  <a:pt x="2966" y="1068"/>
                </a:cubicBezTo>
                <a:cubicBezTo>
                  <a:pt x="2983" y="1080"/>
                  <a:pt x="3027" y="1083"/>
                  <a:pt x="3027" y="1083"/>
                </a:cubicBezTo>
                <a:cubicBezTo>
                  <a:pt x="3035" y="1109"/>
                  <a:pt x="3042" y="1107"/>
                  <a:pt x="3012" y="1121"/>
                </a:cubicBezTo>
                <a:cubicBezTo>
                  <a:pt x="2997" y="1128"/>
                  <a:pt x="2966" y="1137"/>
                  <a:pt x="2966" y="1137"/>
                </a:cubicBezTo>
                <a:cubicBezTo>
                  <a:pt x="2941" y="1173"/>
                  <a:pt x="2966" y="1171"/>
                  <a:pt x="3004" y="1174"/>
                </a:cubicBezTo>
                <a:cubicBezTo>
                  <a:pt x="3057" y="1178"/>
                  <a:pt x="3110" y="1179"/>
                  <a:pt x="3163" y="1182"/>
                </a:cubicBezTo>
                <a:cubicBezTo>
                  <a:pt x="3189" y="1256"/>
                  <a:pt x="3224" y="1223"/>
                  <a:pt x="3307" y="1212"/>
                </a:cubicBezTo>
                <a:cubicBezTo>
                  <a:pt x="3317" y="1183"/>
                  <a:pt x="3327" y="1176"/>
                  <a:pt x="3353" y="1159"/>
                </a:cubicBezTo>
                <a:cubicBezTo>
                  <a:pt x="3419" y="1162"/>
                  <a:pt x="3485" y="1158"/>
                  <a:pt x="3550" y="1167"/>
                </a:cubicBezTo>
                <a:cubicBezTo>
                  <a:pt x="3559" y="1168"/>
                  <a:pt x="3535" y="1178"/>
                  <a:pt x="3527" y="1182"/>
                </a:cubicBezTo>
                <a:cubicBezTo>
                  <a:pt x="3513" y="1188"/>
                  <a:pt x="3496" y="1190"/>
                  <a:pt x="3482" y="1197"/>
                </a:cubicBezTo>
                <a:cubicBezTo>
                  <a:pt x="3472" y="1202"/>
                  <a:pt x="3461" y="1207"/>
                  <a:pt x="3451" y="1212"/>
                </a:cubicBezTo>
                <a:cubicBezTo>
                  <a:pt x="3430" y="1255"/>
                  <a:pt x="3432" y="1243"/>
                  <a:pt x="3391" y="1258"/>
                </a:cubicBezTo>
                <a:cubicBezTo>
                  <a:pt x="3404" y="1267"/>
                  <a:pt x="3415" y="1281"/>
                  <a:pt x="3429" y="1288"/>
                </a:cubicBezTo>
                <a:cubicBezTo>
                  <a:pt x="3472" y="1309"/>
                  <a:pt x="3533" y="1304"/>
                  <a:pt x="3580" y="1311"/>
                </a:cubicBezTo>
                <a:cubicBezTo>
                  <a:pt x="3599" y="1366"/>
                  <a:pt x="3572" y="1299"/>
                  <a:pt x="3610" y="1356"/>
                </a:cubicBezTo>
                <a:cubicBezTo>
                  <a:pt x="3624" y="1377"/>
                  <a:pt x="3610" y="1384"/>
                  <a:pt x="3633" y="1402"/>
                </a:cubicBezTo>
                <a:cubicBezTo>
                  <a:pt x="3655" y="1420"/>
                  <a:pt x="3689" y="1413"/>
                  <a:pt x="3717" y="1417"/>
                </a:cubicBezTo>
                <a:cubicBezTo>
                  <a:pt x="3775" y="1438"/>
                  <a:pt x="3720" y="1456"/>
                  <a:pt x="3694" y="1462"/>
                </a:cubicBezTo>
                <a:cubicBezTo>
                  <a:pt x="3664" y="1494"/>
                  <a:pt x="3617" y="1482"/>
                  <a:pt x="3573" y="1500"/>
                </a:cubicBezTo>
                <a:cubicBezTo>
                  <a:pt x="3570" y="1508"/>
                  <a:pt x="3565" y="1515"/>
                  <a:pt x="3565" y="1523"/>
                </a:cubicBezTo>
                <a:cubicBezTo>
                  <a:pt x="3565" y="1539"/>
                  <a:pt x="3598" y="1628"/>
                  <a:pt x="3610" y="1637"/>
                </a:cubicBezTo>
                <a:cubicBezTo>
                  <a:pt x="3630" y="1652"/>
                  <a:pt x="3670" y="1652"/>
                  <a:pt x="3694" y="1659"/>
                </a:cubicBezTo>
                <a:cubicBezTo>
                  <a:pt x="3696" y="1667"/>
                  <a:pt x="3697" y="1675"/>
                  <a:pt x="3701" y="1682"/>
                </a:cubicBezTo>
                <a:cubicBezTo>
                  <a:pt x="3705" y="1688"/>
                  <a:pt x="3717" y="1690"/>
                  <a:pt x="3717" y="1697"/>
                </a:cubicBezTo>
                <a:cubicBezTo>
                  <a:pt x="3717" y="1715"/>
                  <a:pt x="3677" y="1719"/>
                  <a:pt x="3671" y="1720"/>
                </a:cubicBezTo>
                <a:cubicBezTo>
                  <a:pt x="3624" y="1743"/>
                  <a:pt x="3607" y="1788"/>
                  <a:pt x="3557" y="1803"/>
                </a:cubicBezTo>
                <a:cubicBezTo>
                  <a:pt x="3503" y="1860"/>
                  <a:pt x="3579" y="1787"/>
                  <a:pt x="3391" y="1826"/>
                </a:cubicBezTo>
                <a:cubicBezTo>
                  <a:pt x="3390" y="1826"/>
                  <a:pt x="3398" y="1850"/>
                  <a:pt x="3406" y="1872"/>
                </a:cubicBezTo>
                <a:cubicBezTo>
                  <a:pt x="3417" y="1955"/>
                  <a:pt x="3428" y="2029"/>
                  <a:pt x="3474" y="2099"/>
                </a:cubicBezTo>
                <a:cubicBezTo>
                  <a:pt x="3471" y="2100"/>
                  <a:pt x="3427" y="2111"/>
                  <a:pt x="3421" y="2114"/>
                </a:cubicBezTo>
                <a:cubicBezTo>
                  <a:pt x="3394" y="2127"/>
                  <a:pt x="3384" y="2151"/>
                  <a:pt x="3360" y="2167"/>
                </a:cubicBezTo>
                <a:cubicBezTo>
                  <a:pt x="3355" y="2170"/>
                  <a:pt x="3320" y="2180"/>
                  <a:pt x="3315" y="2182"/>
                </a:cubicBezTo>
                <a:cubicBezTo>
                  <a:pt x="3322" y="2231"/>
                  <a:pt x="3306" y="2228"/>
                  <a:pt x="3330" y="2228"/>
                </a:cubicBezTo>
              </a:path>
            </a:pathLst>
          </a:custGeom>
          <a:solidFill>
            <a:srgbClr val="8BE1FF">
              <a:alpha val="30196"/>
            </a:srgbClr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1623538">
            <a:off x="3924300" y="393382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Э  г  е  й  с  к  о  е     м  о  р  е</a:t>
            </a: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-928688" y="2214563"/>
            <a:ext cx="4903788" cy="4611687"/>
          </a:xfrm>
          <a:custGeom>
            <a:avLst/>
            <a:gdLst>
              <a:gd name="T0" fmla="*/ 2147483647 w 3089"/>
              <a:gd name="T1" fmla="*/ 2147483647 h 2905"/>
              <a:gd name="T2" fmla="*/ 2147483647 w 3089"/>
              <a:gd name="T3" fmla="*/ 2147483647 h 2905"/>
              <a:gd name="T4" fmla="*/ 2147483647 w 3089"/>
              <a:gd name="T5" fmla="*/ 2147483647 h 2905"/>
              <a:gd name="T6" fmla="*/ 2147483647 w 3089"/>
              <a:gd name="T7" fmla="*/ 2147483647 h 2905"/>
              <a:gd name="T8" fmla="*/ 2147483647 w 3089"/>
              <a:gd name="T9" fmla="*/ 2147483647 h 2905"/>
              <a:gd name="T10" fmla="*/ 2147483647 w 3089"/>
              <a:gd name="T11" fmla="*/ 2147483647 h 2905"/>
              <a:gd name="T12" fmla="*/ 2147483647 w 3089"/>
              <a:gd name="T13" fmla="*/ 2147483647 h 2905"/>
              <a:gd name="T14" fmla="*/ 2147483647 w 3089"/>
              <a:gd name="T15" fmla="*/ 2147483647 h 2905"/>
              <a:gd name="T16" fmla="*/ 2147483647 w 3089"/>
              <a:gd name="T17" fmla="*/ 2147483647 h 2905"/>
              <a:gd name="T18" fmla="*/ 2147483647 w 3089"/>
              <a:gd name="T19" fmla="*/ 2147483647 h 2905"/>
              <a:gd name="T20" fmla="*/ 2147483647 w 3089"/>
              <a:gd name="T21" fmla="*/ 2147483647 h 2905"/>
              <a:gd name="T22" fmla="*/ 2147483647 w 3089"/>
              <a:gd name="T23" fmla="*/ 2147483647 h 2905"/>
              <a:gd name="T24" fmla="*/ 2147483647 w 3089"/>
              <a:gd name="T25" fmla="*/ 2147483647 h 2905"/>
              <a:gd name="T26" fmla="*/ 2147483647 w 3089"/>
              <a:gd name="T27" fmla="*/ 2147483647 h 2905"/>
              <a:gd name="T28" fmla="*/ 2147483647 w 3089"/>
              <a:gd name="T29" fmla="*/ 2147483647 h 2905"/>
              <a:gd name="T30" fmla="*/ 2147483647 w 3089"/>
              <a:gd name="T31" fmla="*/ 2147483647 h 2905"/>
              <a:gd name="T32" fmla="*/ 2147483647 w 3089"/>
              <a:gd name="T33" fmla="*/ 2147483647 h 2905"/>
              <a:gd name="T34" fmla="*/ 2147483647 w 3089"/>
              <a:gd name="T35" fmla="*/ 2147483647 h 2905"/>
              <a:gd name="T36" fmla="*/ 2147483647 w 3089"/>
              <a:gd name="T37" fmla="*/ 2147483647 h 2905"/>
              <a:gd name="T38" fmla="*/ 2147483647 w 3089"/>
              <a:gd name="T39" fmla="*/ 2147483647 h 2905"/>
              <a:gd name="T40" fmla="*/ 2147483647 w 3089"/>
              <a:gd name="T41" fmla="*/ 2147483647 h 2905"/>
              <a:gd name="T42" fmla="*/ 2147483647 w 3089"/>
              <a:gd name="T43" fmla="*/ 2147483647 h 2905"/>
              <a:gd name="T44" fmla="*/ 2147483647 w 3089"/>
              <a:gd name="T45" fmla="*/ 2147483647 h 2905"/>
              <a:gd name="T46" fmla="*/ 2147483647 w 3089"/>
              <a:gd name="T47" fmla="*/ 2147483647 h 2905"/>
              <a:gd name="T48" fmla="*/ 2147483647 w 3089"/>
              <a:gd name="T49" fmla="*/ 2147483647 h 2905"/>
              <a:gd name="T50" fmla="*/ 2147483647 w 3089"/>
              <a:gd name="T51" fmla="*/ 2147483647 h 2905"/>
              <a:gd name="T52" fmla="*/ 2147483647 w 3089"/>
              <a:gd name="T53" fmla="*/ 2147483647 h 2905"/>
              <a:gd name="T54" fmla="*/ 2147483647 w 3089"/>
              <a:gd name="T55" fmla="*/ 2147483647 h 2905"/>
              <a:gd name="T56" fmla="*/ 2147483647 w 3089"/>
              <a:gd name="T57" fmla="*/ 2147483647 h 2905"/>
              <a:gd name="T58" fmla="*/ 2147483647 w 3089"/>
              <a:gd name="T59" fmla="*/ 2147483647 h 2905"/>
              <a:gd name="T60" fmla="*/ 2147483647 w 3089"/>
              <a:gd name="T61" fmla="*/ 2147483647 h 2905"/>
              <a:gd name="T62" fmla="*/ 2147483647 w 3089"/>
              <a:gd name="T63" fmla="*/ 2147483647 h 2905"/>
              <a:gd name="T64" fmla="*/ 2147483647 w 3089"/>
              <a:gd name="T65" fmla="*/ 2147483647 h 2905"/>
              <a:gd name="T66" fmla="*/ 2147483647 w 3089"/>
              <a:gd name="T67" fmla="*/ 2147483647 h 2905"/>
              <a:gd name="T68" fmla="*/ 2147483647 w 3089"/>
              <a:gd name="T69" fmla="*/ 2147483647 h 2905"/>
              <a:gd name="T70" fmla="*/ 2147483647 w 3089"/>
              <a:gd name="T71" fmla="*/ 2147483647 h 2905"/>
              <a:gd name="T72" fmla="*/ 2147483647 w 3089"/>
              <a:gd name="T73" fmla="*/ 2147483647 h 2905"/>
              <a:gd name="T74" fmla="*/ 2147483647 w 3089"/>
              <a:gd name="T75" fmla="*/ 2147483647 h 2905"/>
              <a:gd name="T76" fmla="*/ 2147483647 w 3089"/>
              <a:gd name="T77" fmla="*/ 2147483647 h 2905"/>
              <a:gd name="T78" fmla="*/ 2147483647 w 3089"/>
              <a:gd name="T79" fmla="*/ 2147483647 h 2905"/>
              <a:gd name="T80" fmla="*/ 2147483647 w 3089"/>
              <a:gd name="T81" fmla="*/ 2147483647 h 2905"/>
              <a:gd name="T82" fmla="*/ 2147483647 w 3089"/>
              <a:gd name="T83" fmla="*/ 2147483647 h 2905"/>
              <a:gd name="T84" fmla="*/ 2147483647 w 3089"/>
              <a:gd name="T85" fmla="*/ 2147483647 h 2905"/>
              <a:gd name="T86" fmla="*/ 2147483647 w 3089"/>
              <a:gd name="T87" fmla="*/ 2147483647 h 2905"/>
              <a:gd name="T88" fmla="*/ 2147483647 w 3089"/>
              <a:gd name="T89" fmla="*/ 0 h 29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89"/>
              <a:gd name="T136" fmla="*/ 0 h 2905"/>
              <a:gd name="T137" fmla="*/ 3089 w 3089"/>
              <a:gd name="T138" fmla="*/ 2905 h 290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89" h="2905">
                <a:moveTo>
                  <a:pt x="534" y="0"/>
                </a:moveTo>
                <a:cubicBezTo>
                  <a:pt x="653" y="9"/>
                  <a:pt x="695" y="25"/>
                  <a:pt x="822" y="32"/>
                </a:cubicBezTo>
                <a:cubicBezTo>
                  <a:pt x="884" y="53"/>
                  <a:pt x="952" y="35"/>
                  <a:pt x="1014" y="56"/>
                </a:cubicBezTo>
                <a:cubicBezTo>
                  <a:pt x="1065" y="133"/>
                  <a:pt x="1146" y="124"/>
                  <a:pt x="1230" y="136"/>
                </a:cubicBezTo>
                <a:cubicBezTo>
                  <a:pt x="1238" y="144"/>
                  <a:pt x="1251" y="149"/>
                  <a:pt x="1254" y="160"/>
                </a:cubicBezTo>
                <a:cubicBezTo>
                  <a:pt x="1272" y="224"/>
                  <a:pt x="1164" y="228"/>
                  <a:pt x="1134" y="232"/>
                </a:cubicBezTo>
                <a:cubicBezTo>
                  <a:pt x="1112" y="264"/>
                  <a:pt x="1113" y="331"/>
                  <a:pt x="1070" y="344"/>
                </a:cubicBezTo>
                <a:cubicBezTo>
                  <a:pt x="1052" y="349"/>
                  <a:pt x="1033" y="349"/>
                  <a:pt x="1014" y="352"/>
                </a:cubicBezTo>
                <a:cubicBezTo>
                  <a:pt x="1011" y="381"/>
                  <a:pt x="1015" y="412"/>
                  <a:pt x="1006" y="440"/>
                </a:cubicBezTo>
                <a:cubicBezTo>
                  <a:pt x="1003" y="449"/>
                  <a:pt x="988" y="448"/>
                  <a:pt x="982" y="456"/>
                </a:cubicBezTo>
                <a:cubicBezTo>
                  <a:pt x="977" y="463"/>
                  <a:pt x="977" y="472"/>
                  <a:pt x="974" y="480"/>
                </a:cubicBezTo>
                <a:cubicBezTo>
                  <a:pt x="1046" y="484"/>
                  <a:pt x="1118" y="457"/>
                  <a:pt x="1142" y="528"/>
                </a:cubicBezTo>
                <a:cubicBezTo>
                  <a:pt x="1123" y="623"/>
                  <a:pt x="1084" y="594"/>
                  <a:pt x="974" y="600"/>
                </a:cubicBezTo>
                <a:cubicBezTo>
                  <a:pt x="971" y="608"/>
                  <a:pt x="962" y="616"/>
                  <a:pt x="966" y="624"/>
                </a:cubicBezTo>
                <a:cubicBezTo>
                  <a:pt x="970" y="632"/>
                  <a:pt x="982" y="631"/>
                  <a:pt x="990" y="632"/>
                </a:cubicBezTo>
                <a:cubicBezTo>
                  <a:pt x="1016" y="636"/>
                  <a:pt x="1043" y="637"/>
                  <a:pt x="1070" y="640"/>
                </a:cubicBezTo>
                <a:cubicBezTo>
                  <a:pt x="1075" y="648"/>
                  <a:pt x="1078" y="659"/>
                  <a:pt x="1086" y="664"/>
                </a:cubicBezTo>
                <a:cubicBezTo>
                  <a:pt x="1100" y="673"/>
                  <a:pt x="1134" y="680"/>
                  <a:pt x="1134" y="680"/>
                </a:cubicBezTo>
                <a:cubicBezTo>
                  <a:pt x="1134" y="680"/>
                  <a:pt x="1136" y="657"/>
                  <a:pt x="1142" y="648"/>
                </a:cubicBezTo>
                <a:cubicBezTo>
                  <a:pt x="1147" y="640"/>
                  <a:pt x="1158" y="637"/>
                  <a:pt x="1166" y="632"/>
                </a:cubicBezTo>
                <a:cubicBezTo>
                  <a:pt x="1177" y="635"/>
                  <a:pt x="1189" y="633"/>
                  <a:pt x="1198" y="640"/>
                </a:cubicBezTo>
                <a:cubicBezTo>
                  <a:pt x="1209" y="648"/>
                  <a:pt x="1207" y="702"/>
                  <a:pt x="1214" y="704"/>
                </a:cubicBezTo>
                <a:cubicBezTo>
                  <a:pt x="1254" y="718"/>
                  <a:pt x="1299" y="709"/>
                  <a:pt x="1342" y="712"/>
                </a:cubicBezTo>
                <a:cubicBezTo>
                  <a:pt x="1376" y="764"/>
                  <a:pt x="1365" y="774"/>
                  <a:pt x="1358" y="848"/>
                </a:cubicBezTo>
                <a:cubicBezTo>
                  <a:pt x="1314" y="839"/>
                  <a:pt x="1296" y="833"/>
                  <a:pt x="1270" y="872"/>
                </a:cubicBezTo>
                <a:cubicBezTo>
                  <a:pt x="1268" y="886"/>
                  <a:pt x="1271" y="945"/>
                  <a:pt x="1246" y="960"/>
                </a:cubicBezTo>
                <a:cubicBezTo>
                  <a:pt x="1232" y="969"/>
                  <a:pt x="1198" y="976"/>
                  <a:pt x="1198" y="976"/>
                </a:cubicBezTo>
                <a:cubicBezTo>
                  <a:pt x="1186" y="1046"/>
                  <a:pt x="1183" y="1014"/>
                  <a:pt x="1150" y="1064"/>
                </a:cubicBezTo>
                <a:cubicBezTo>
                  <a:pt x="1163" y="1116"/>
                  <a:pt x="1176" y="1103"/>
                  <a:pt x="1230" y="1112"/>
                </a:cubicBezTo>
                <a:cubicBezTo>
                  <a:pt x="1205" y="1137"/>
                  <a:pt x="1183" y="1143"/>
                  <a:pt x="1158" y="1168"/>
                </a:cubicBezTo>
                <a:cubicBezTo>
                  <a:pt x="1172" y="1266"/>
                  <a:pt x="1165" y="1260"/>
                  <a:pt x="1270" y="1272"/>
                </a:cubicBezTo>
                <a:cubicBezTo>
                  <a:pt x="1289" y="1269"/>
                  <a:pt x="1311" y="1276"/>
                  <a:pt x="1326" y="1264"/>
                </a:cubicBezTo>
                <a:cubicBezTo>
                  <a:pt x="1334" y="1258"/>
                  <a:pt x="1317" y="1247"/>
                  <a:pt x="1310" y="1240"/>
                </a:cubicBezTo>
                <a:cubicBezTo>
                  <a:pt x="1292" y="1222"/>
                  <a:pt x="1278" y="1222"/>
                  <a:pt x="1254" y="1216"/>
                </a:cubicBezTo>
                <a:cubicBezTo>
                  <a:pt x="1246" y="1219"/>
                  <a:pt x="1238" y="1227"/>
                  <a:pt x="1230" y="1224"/>
                </a:cubicBezTo>
                <a:cubicBezTo>
                  <a:pt x="1204" y="1213"/>
                  <a:pt x="1217" y="1158"/>
                  <a:pt x="1238" y="1152"/>
                </a:cubicBezTo>
                <a:cubicBezTo>
                  <a:pt x="1272" y="1143"/>
                  <a:pt x="1307" y="1147"/>
                  <a:pt x="1342" y="1144"/>
                </a:cubicBezTo>
                <a:cubicBezTo>
                  <a:pt x="1339" y="1131"/>
                  <a:pt x="1342" y="1115"/>
                  <a:pt x="1334" y="1104"/>
                </a:cubicBezTo>
                <a:cubicBezTo>
                  <a:pt x="1307" y="1069"/>
                  <a:pt x="1276" y="1070"/>
                  <a:pt x="1238" y="1064"/>
                </a:cubicBezTo>
                <a:cubicBezTo>
                  <a:pt x="1241" y="1051"/>
                  <a:pt x="1236" y="1034"/>
                  <a:pt x="1246" y="1024"/>
                </a:cubicBezTo>
                <a:cubicBezTo>
                  <a:pt x="1258" y="1012"/>
                  <a:pt x="1294" y="1008"/>
                  <a:pt x="1294" y="1008"/>
                </a:cubicBezTo>
                <a:cubicBezTo>
                  <a:pt x="1315" y="977"/>
                  <a:pt x="1347" y="948"/>
                  <a:pt x="1382" y="936"/>
                </a:cubicBezTo>
                <a:cubicBezTo>
                  <a:pt x="1402" y="907"/>
                  <a:pt x="1425" y="899"/>
                  <a:pt x="1454" y="880"/>
                </a:cubicBezTo>
                <a:cubicBezTo>
                  <a:pt x="1512" y="899"/>
                  <a:pt x="1494" y="928"/>
                  <a:pt x="1478" y="976"/>
                </a:cubicBezTo>
                <a:cubicBezTo>
                  <a:pt x="1496" y="1029"/>
                  <a:pt x="1537" y="1005"/>
                  <a:pt x="1590" y="1000"/>
                </a:cubicBezTo>
                <a:cubicBezTo>
                  <a:pt x="1645" y="963"/>
                  <a:pt x="1620" y="974"/>
                  <a:pt x="1662" y="960"/>
                </a:cubicBezTo>
                <a:cubicBezTo>
                  <a:pt x="1721" y="970"/>
                  <a:pt x="1782" y="965"/>
                  <a:pt x="1838" y="984"/>
                </a:cubicBezTo>
                <a:cubicBezTo>
                  <a:pt x="1805" y="1084"/>
                  <a:pt x="1731" y="1051"/>
                  <a:pt x="1622" y="1056"/>
                </a:cubicBezTo>
                <a:cubicBezTo>
                  <a:pt x="1560" y="1118"/>
                  <a:pt x="1615" y="1101"/>
                  <a:pt x="1494" y="1112"/>
                </a:cubicBezTo>
                <a:cubicBezTo>
                  <a:pt x="1486" y="1117"/>
                  <a:pt x="1477" y="1121"/>
                  <a:pt x="1470" y="1128"/>
                </a:cubicBezTo>
                <a:cubicBezTo>
                  <a:pt x="1457" y="1141"/>
                  <a:pt x="1444" y="1158"/>
                  <a:pt x="1462" y="1176"/>
                </a:cubicBezTo>
                <a:cubicBezTo>
                  <a:pt x="1495" y="1209"/>
                  <a:pt x="1616" y="1200"/>
                  <a:pt x="1622" y="1200"/>
                </a:cubicBezTo>
                <a:cubicBezTo>
                  <a:pt x="1701" y="1226"/>
                  <a:pt x="1660" y="1289"/>
                  <a:pt x="1718" y="1328"/>
                </a:cubicBezTo>
                <a:cubicBezTo>
                  <a:pt x="1743" y="1403"/>
                  <a:pt x="1740" y="1476"/>
                  <a:pt x="1662" y="1496"/>
                </a:cubicBezTo>
                <a:cubicBezTo>
                  <a:pt x="1657" y="1504"/>
                  <a:pt x="1644" y="1511"/>
                  <a:pt x="1646" y="1520"/>
                </a:cubicBezTo>
                <a:cubicBezTo>
                  <a:pt x="1648" y="1531"/>
                  <a:pt x="1664" y="1535"/>
                  <a:pt x="1670" y="1544"/>
                </a:cubicBezTo>
                <a:cubicBezTo>
                  <a:pt x="1701" y="1590"/>
                  <a:pt x="1648" y="1548"/>
                  <a:pt x="1702" y="1584"/>
                </a:cubicBezTo>
                <a:cubicBezTo>
                  <a:pt x="1721" y="1642"/>
                  <a:pt x="1707" y="1706"/>
                  <a:pt x="1774" y="1728"/>
                </a:cubicBezTo>
                <a:cubicBezTo>
                  <a:pt x="1798" y="1725"/>
                  <a:pt x="1824" y="1729"/>
                  <a:pt x="1846" y="1720"/>
                </a:cubicBezTo>
                <a:cubicBezTo>
                  <a:pt x="1854" y="1717"/>
                  <a:pt x="1852" y="1704"/>
                  <a:pt x="1854" y="1696"/>
                </a:cubicBezTo>
                <a:cubicBezTo>
                  <a:pt x="1860" y="1669"/>
                  <a:pt x="1853" y="1637"/>
                  <a:pt x="1870" y="1616"/>
                </a:cubicBezTo>
                <a:cubicBezTo>
                  <a:pt x="1873" y="1613"/>
                  <a:pt x="1934" y="1587"/>
                  <a:pt x="1942" y="1584"/>
                </a:cubicBezTo>
                <a:cubicBezTo>
                  <a:pt x="2014" y="1591"/>
                  <a:pt x="2047" y="1608"/>
                  <a:pt x="2118" y="1616"/>
                </a:cubicBezTo>
                <a:cubicBezTo>
                  <a:pt x="2121" y="1675"/>
                  <a:pt x="2116" y="1734"/>
                  <a:pt x="2126" y="1792"/>
                </a:cubicBezTo>
                <a:cubicBezTo>
                  <a:pt x="2128" y="1801"/>
                  <a:pt x="2145" y="1800"/>
                  <a:pt x="2150" y="1808"/>
                </a:cubicBezTo>
                <a:cubicBezTo>
                  <a:pt x="2159" y="1822"/>
                  <a:pt x="2166" y="1856"/>
                  <a:pt x="2166" y="1856"/>
                </a:cubicBezTo>
                <a:cubicBezTo>
                  <a:pt x="2294" y="1846"/>
                  <a:pt x="2274" y="1872"/>
                  <a:pt x="2254" y="1792"/>
                </a:cubicBezTo>
                <a:cubicBezTo>
                  <a:pt x="2257" y="1776"/>
                  <a:pt x="2255" y="1759"/>
                  <a:pt x="2262" y="1744"/>
                </a:cubicBezTo>
                <a:cubicBezTo>
                  <a:pt x="2266" y="1735"/>
                  <a:pt x="2279" y="1735"/>
                  <a:pt x="2286" y="1728"/>
                </a:cubicBezTo>
                <a:cubicBezTo>
                  <a:pt x="2293" y="1721"/>
                  <a:pt x="2294" y="1709"/>
                  <a:pt x="2302" y="1704"/>
                </a:cubicBezTo>
                <a:cubicBezTo>
                  <a:pt x="2332" y="1685"/>
                  <a:pt x="2370" y="1680"/>
                  <a:pt x="2406" y="1656"/>
                </a:cubicBezTo>
                <a:cubicBezTo>
                  <a:pt x="2475" y="1666"/>
                  <a:pt x="2511" y="1677"/>
                  <a:pt x="2550" y="1736"/>
                </a:cubicBezTo>
                <a:cubicBezTo>
                  <a:pt x="2532" y="1763"/>
                  <a:pt x="2512" y="1770"/>
                  <a:pt x="2502" y="1800"/>
                </a:cubicBezTo>
                <a:cubicBezTo>
                  <a:pt x="2510" y="1915"/>
                  <a:pt x="2487" y="1920"/>
                  <a:pt x="2582" y="1936"/>
                </a:cubicBezTo>
                <a:cubicBezTo>
                  <a:pt x="2616" y="1970"/>
                  <a:pt x="2620" y="2023"/>
                  <a:pt x="2670" y="2040"/>
                </a:cubicBezTo>
                <a:cubicBezTo>
                  <a:pt x="2731" y="2101"/>
                  <a:pt x="2686" y="2073"/>
                  <a:pt x="2718" y="2160"/>
                </a:cubicBezTo>
                <a:cubicBezTo>
                  <a:pt x="2723" y="2175"/>
                  <a:pt x="2755" y="2178"/>
                  <a:pt x="2766" y="2184"/>
                </a:cubicBezTo>
                <a:cubicBezTo>
                  <a:pt x="2831" y="2220"/>
                  <a:pt x="2822" y="2230"/>
                  <a:pt x="2894" y="2240"/>
                </a:cubicBezTo>
                <a:cubicBezTo>
                  <a:pt x="2912" y="2268"/>
                  <a:pt x="2930" y="2286"/>
                  <a:pt x="2958" y="2304"/>
                </a:cubicBezTo>
                <a:cubicBezTo>
                  <a:pt x="2976" y="2332"/>
                  <a:pt x="2994" y="2350"/>
                  <a:pt x="3022" y="2368"/>
                </a:cubicBezTo>
                <a:cubicBezTo>
                  <a:pt x="3089" y="2468"/>
                  <a:pt x="3068" y="2416"/>
                  <a:pt x="3046" y="2624"/>
                </a:cubicBezTo>
                <a:cubicBezTo>
                  <a:pt x="3042" y="2661"/>
                  <a:pt x="2996" y="2688"/>
                  <a:pt x="2982" y="2720"/>
                </a:cubicBezTo>
                <a:cubicBezTo>
                  <a:pt x="2958" y="2773"/>
                  <a:pt x="2927" y="2862"/>
                  <a:pt x="2854" y="2864"/>
                </a:cubicBezTo>
                <a:cubicBezTo>
                  <a:pt x="2643" y="2869"/>
                  <a:pt x="2433" y="2869"/>
                  <a:pt x="2222" y="2872"/>
                </a:cubicBezTo>
                <a:cubicBezTo>
                  <a:pt x="0" y="2861"/>
                  <a:pt x="1191" y="2905"/>
                  <a:pt x="510" y="2848"/>
                </a:cubicBezTo>
                <a:cubicBezTo>
                  <a:pt x="519" y="2793"/>
                  <a:pt x="523" y="2797"/>
                  <a:pt x="510" y="2736"/>
                </a:cubicBezTo>
                <a:cubicBezTo>
                  <a:pt x="506" y="2720"/>
                  <a:pt x="494" y="2688"/>
                  <a:pt x="494" y="2688"/>
                </a:cubicBezTo>
                <a:cubicBezTo>
                  <a:pt x="475" y="2552"/>
                  <a:pt x="489" y="2415"/>
                  <a:pt x="462" y="2280"/>
                </a:cubicBezTo>
                <a:cubicBezTo>
                  <a:pt x="466" y="2160"/>
                  <a:pt x="459" y="1976"/>
                  <a:pt x="502" y="1848"/>
                </a:cubicBezTo>
                <a:cubicBezTo>
                  <a:pt x="495" y="1438"/>
                  <a:pt x="432" y="31"/>
                  <a:pt x="526" y="0"/>
                </a:cubicBezTo>
                <a:cubicBezTo>
                  <a:pt x="577" y="10"/>
                  <a:pt x="579" y="11"/>
                  <a:pt x="534" y="0"/>
                </a:cubicBezTo>
                <a:close/>
              </a:path>
            </a:pathLst>
          </a:custGeom>
          <a:solidFill>
            <a:srgbClr val="69B9C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2414166">
            <a:off x="34925" y="4868863"/>
            <a:ext cx="299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о н и ч е с к о е   м о р е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-71438" y="1571625"/>
            <a:ext cx="7072313" cy="3646488"/>
          </a:xfrm>
          <a:custGeom>
            <a:avLst/>
            <a:gdLst>
              <a:gd name="T0" fmla="*/ 2147483647 w 4455"/>
              <a:gd name="T1" fmla="*/ 2147483647 h 2297"/>
              <a:gd name="T2" fmla="*/ 2147483647 w 4455"/>
              <a:gd name="T3" fmla="*/ 2147483647 h 2297"/>
              <a:gd name="T4" fmla="*/ 2147483647 w 4455"/>
              <a:gd name="T5" fmla="*/ 2147483647 h 2297"/>
              <a:gd name="T6" fmla="*/ 2147483647 w 4455"/>
              <a:gd name="T7" fmla="*/ 2147483647 h 2297"/>
              <a:gd name="T8" fmla="*/ 2147483647 w 4455"/>
              <a:gd name="T9" fmla="*/ 2147483647 h 2297"/>
              <a:gd name="T10" fmla="*/ 2147483647 w 4455"/>
              <a:gd name="T11" fmla="*/ 2147483647 h 2297"/>
              <a:gd name="T12" fmla="*/ 2147483647 w 4455"/>
              <a:gd name="T13" fmla="*/ 2147483647 h 2297"/>
              <a:gd name="T14" fmla="*/ 2147483647 w 4455"/>
              <a:gd name="T15" fmla="*/ 2147483647 h 2297"/>
              <a:gd name="T16" fmla="*/ 2147483647 w 4455"/>
              <a:gd name="T17" fmla="*/ 2147483647 h 2297"/>
              <a:gd name="T18" fmla="*/ 2147483647 w 4455"/>
              <a:gd name="T19" fmla="*/ 2147483647 h 2297"/>
              <a:gd name="T20" fmla="*/ 2147483647 w 4455"/>
              <a:gd name="T21" fmla="*/ 2147483647 h 2297"/>
              <a:gd name="T22" fmla="*/ 2147483647 w 4455"/>
              <a:gd name="T23" fmla="*/ 2147483647 h 2297"/>
              <a:gd name="T24" fmla="*/ 2147483647 w 4455"/>
              <a:gd name="T25" fmla="*/ 2147483647 h 2297"/>
              <a:gd name="T26" fmla="*/ 2147483647 w 4455"/>
              <a:gd name="T27" fmla="*/ 2147483647 h 2297"/>
              <a:gd name="T28" fmla="*/ 2147483647 w 4455"/>
              <a:gd name="T29" fmla="*/ 2147483647 h 2297"/>
              <a:gd name="T30" fmla="*/ 2147483647 w 4455"/>
              <a:gd name="T31" fmla="*/ 2147483647 h 2297"/>
              <a:gd name="T32" fmla="*/ 2147483647 w 4455"/>
              <a:gd name="T33" fmla="*/ 2147483647 h 2297"/>
              <a:gd name="T34" fmla="*/ 2147483647 w 4455"/>
              <a:gd name="T35" fmla="*/ 2147483647 h 2297"/>
              <a:gd name="T36" fmla="*/ 2147483647 w 4455"/>
              <a:gd name="T37" fmla="*/ 2147483647 h 2297"/>
              <a:gd name="T38" fmla="*/ 2147483647 w 4455"/>
              <a:gd name="T39" fmla="*/ 2147483647 h 2297"/>
              <a:gd name="T40" fmla="*/ 2147483647 w 4455"/>
              <a:gd name="T41" fmla="*/ 2147483647 h 2297"/>
              <a:gd name="T42" fmla="*/ 2147483647 w 4455"/>
              <a:gd name="T43" fmla="*/ 2147483647 h 2297"/>
              <a:gd name="T44" fmla="*/ 2147483647 w 4455"/>
              <a:gd name="T45" fmla="*/ 2147483647 h 2297"/>
              <a:gd name="T46" fmla="*/ 2147483647 w 4455"/>
              <a:gd name="T47" fmla="*/ 2147483647 h 2297"/>
              <a:gd name="T48" fmla="*/ 2147483647 w 4455"/>
              <a:gd name="T49" fmla="*/ 2147483647 h 2297"/>
              <a:gd name="T50" fmla="*/ 2147483647 w 4455"/>
              <a:gd name="T51" fmla="*/ 2147483647 h 2297"/>
              <a:gd name="T52" fmla="*/ 2147483647 w 4455"/>
              <a:gd name="T53" fmla="*/ 2147483647 h 2297"/>
              <a:gd name="T54" fmla="*/ 2147483647 w 4455"/>
              <a:gd name="T55" fmla="*/ 2147483647 h 2297"/>
              <a:gd name="T56" fmla="*/ 2147483647 w 4455"/>
              <a:gd name="T57" fmla="*/ 2147483647 h 2297"/>
              <a:gd name="T58" fmla="*/ 2147483647 w 4455"/>
              <a:gd name="T59" fmla="*/ 2147483647 h 2297"/>
              <a:gd name="T60" fmla="*/ 2147483647 w 4455"/>
              <a:gd name="T61" fmla="*/ 2147483647 h 2297"/>
              <a:gd name="T62" fmla="*/ 2147483647 w 4455"/>
              <a:gd name="T63" fmla="*/ 2147483647 h 2297"/>
              <a:gd name="T64" fmla="*/ 2147483647 w 4455"/>
              <a:gd name="T65" fmla="*/ 2147483647 h 2297"/>
              <a:gd name="T66" fmla="*/ 2147483647 w 4455"/>
              <a:gd name="T67" fmla="*/ 2147483647 h 2297"/>
              <a:gd name="T68" fmla="*/ 2147483647 w 4455"/>
              <a:gd name="T69" fmla="*/ 2147483647 h 2297"/>
              <a:gd name="T70" fmla="*/ 2147483647 w 4455"/>
              <a:gd name="T71" fmla="*/ 2147483647 h 2297"/>
              <a:gd name="T72" fmla="*/ 2147483647 w 4455"/>
              <a:gd name="T73" fmla="*/ 2147483647 h 2297"/>
              <a:gd name="T74" fmla="*/ 2147483647 w 4455"/>
              <a:gd name="T75" fmla="*/ 2147483647 h 2297"/>
              <a:gd name="T76" fmla="*/ 2147483647 w 4455"/>
              <a:gd name="T77" fmla="*/ 2147483647 h 2297"/>
              <a:gd name="T78" fmla="*/ 2147483647 w 4455"/>
              <a:gd name="T79" fmla="*/ 2147483647 h 2297"/>
              <a:gd name="T80" fmla="*/ 2147483647 w 4455"/>
              <a:gd name="T81" fmla="*/ 2147483647 h 2297"/>
              <a:gd name="T82" fmla="*/ 2147483647 w 4455"/>
              <a:gd name="T83" fmla="*/ 2147483647 h 2297"/>
              <a:gd name="T84" fmla="*/ 2147483647 w 4455"/>
              <a:gd name="T85" fmla="*/ 2147483647 h 2297"/>
              <a:gd name="T86" fmla="*/ 2147483647 w 4455"/>
              <a:gd name="T87" fmla="*/ 2147483647 h 2297"/>
              <a:gd name="T88" fmla="*/ 2147483647 w 4455"/>
              <a:gd name="T89" fmla="*/ 2147483647 h 2297"/>
              <a:gd name="T90" fmla="*/ 2147483647 w 4455"/>
              <a:gd name="T91" fmla="*/ 2147483647 h 2297"/>
              <a:gd name="T92" fmla="*/ 2147483647 w 4455"/>
              <a:gd name="T93" fmla="*/ 2147483647 h 2297"/>
              <a:gd name="T94" fmla="*/ 2147483647 w 4455"/>
              <a:gd name="T95" fmla="*/ 2147483647 h 2297"/>
              <a:gd name="T96" fmla="*/ 2147483647 w 4455"/>
              <a:gd name="T97" fmla="*/ 2147483647 h 2297"/>
              <a:gd name="T98" fmla="*/ 2147483647 w 4455"/>
              <a:gd name="T99" fmla="*/ 2147483647 h 2297"/>
              <a:gd name="T100" fmla="*/ 2147483647 w 4455"/>
              <a:gd name="T101" fmla="*/ 2147483647 h 22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55"/>
              <a:gd name="T154" fmla="*/ 0 h 2297"/>
              <a:gd name="T155" fmla="*/ 4455 w 4455"/>
              <a:gd name="T156" fmla="*/ 2297 h 22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55" h="2297">
                <a:moveTo>
                  <a:pt x="2230" y="2235"/>
                </a:moveTo>
                <a:cubicBezTo>
                  <a:pt x="2182" y="2218"/>
                  <a:pt x="2151" y="2202"/>
                  <a:pt x="2101" y="2189"/>
                </a:cubicBezTo>
                <a:cubicBezTo>
                  <a:pt x="2049" y="2155"/>
                  <a:pt x="2021" y="2128"/>
                  <a:pt x="1987" y="2075"/>
                </a:cubicBezTo>
                <a:cubicBezTo>
                  <a:pt x="1977" y="2060"/>
                  <a:pt x="1942" y="2045"/>
                  <a:pt x="1942" y="2045"/>
                </a:cubicBezTo>
                <a:cubicBezTo>
                  <a:pt x="1913" y="2000"/>
                  <a:pt x="1886" y="2007"/>
                  <a:pt x="1836" y="2015"/>
                </a:cubicBezTo>
                <a:cubicBezTo>
                  <a:pt x="1831" y="2063"/>
                  <a:pt x="1839" y="2115"/>
                  <a:pt x="1820" y="2159"/>
                </a:cubicBezTo>
                <a:cubicBezTo>
                  <a:pt x="1807" y="2188"/>
                  <a:pt x="1763" y="2187"/>
                  <a:pt x="1737" y="2204"/>
                </a:cubicBezTo>
                <a:cubicBezTo>
                  <a:pt x="1732" y="2212"/>
                  <a:pt x="1725" y="2218"/>
                  <a:pt x="1722" y="2227"/>
                </a:cubicBezTo>
                <a:cubicBezTo>
                  <a:pt x="1715" y="2247"/>
                  <a:pt x="1725" y="2277"/>
                  <a:pt x="1707" y="2288"/>
                </a:cubicBezTo>
                <a:cubicBezTo>
                  <a:pt x="1692" y="2297"/>
                  <a:pt x="1676" y="2273"/>
                  <a:pt x="1661" y="2265"/>
                </a:cubicBezTo>
                <a:cubicBezTo>
                  <a:pt x="1651" y="2250"/>
                  <a:pt x="1634" y="2237"/>
                  <a:pt x="1631" y="2219"/>
                </a:cubicBezTo>
                <a:cubicBezTo>
                  <a:pt x="1611" y="2078"/>
                  <a:pt x="1651" y="2059"/>
                  <a:pt x="1555" y="2030"/>
                </a:cubicBezTo>
                <a:cubicBezTo>
                  <a:pt x="1533" y="1962"/>
                  <a:pt x="1530" y="1967"/>
                  <a:pt x="1457" y="1977"/>
                </a:cubicBezTo>
                <a:cubicBezTo>
                  <a:pt x="1423" y="2026"/>
                  <a:pt x="1445" y="2066"/>
                  <a:pt x="1381" y="2083"/>
                </a:cubicBezTo>
                <a:cubicBezTo>
                  <a:pt x="1345" y="2106"/>
                  <a:pt x="1327" y="2123"/>
                  <a:pt x="1297" y="2151"/>
                </a:cubicBezTo>
                <a:cubicBezTo>
                  <a:pt x="1238" y="2131"/>
                  <a:pt x="1254" y="2129"/>
                  <a:pt x="1214" y="2091"/>
                </a:cubicBezTo>
                <a:cubicBezTo>
                  <a:pt x="1221" y="2044"/>
                  <a:pt x="1229" y="2005"/>
                  <a:pt x="1191" y="1969"/>
                </a:cubicBezTo>
                <a:cubicBezTo>
                  <a:pt x="1199" y="1914"/>
                  <a:pt x="1222" y="1865"/>
                  <a:pt x="1237" y="1810"/>
                </a:cubicBezTo>
                <a:cubicBezTo>
                  <a:pt x="1227" y="1781"/>
                  <a:pt x="1229" y="1766"/>
                  <a:pt x="1207" y="1749"/>
                </a:cubicBezTo>
                <a:cubicBezTo>
                  <a:pt x="1192" y="1738"/>
                  <a:pt x="1161" y="1719"/>
                  <a:pt x="1161" y="1719"/>
                </a:cubicBezTo>
                <a:cubicBezTo>
                  <a:pt x="1138" y="1652"/>
                  <a:pt x="1070" y="1630"/>
                  <a:pt x="1017" y="1590"/>
                </a:cubicBezTo>
                <a:cubicBezTo>
                  <a:pt x="998" y="1537"/>
                  <a:pt x="1070" y="1531"/>
                  <a:pt x="1108" y="1522"/>
                </a:cubicBezTo>
                <a:cubicBezTo>
                  <a:pt x="1111" y="1514"/>
                  <a:pt x="1117" y="1507"/>
                  <a:pt x="1116" y="1499"/>
                </a:cubicBezTo>
                <a:cubicBezTo>
                  <a:pt x="1114" y="1490"/>
                  <a:pt x="1105" y="1485"/>
                  <a:pt x="1100" y="1477"/>
                </a:cubicBezTo>
                <a:cubicBezTo>
                  <a:pt x="1094" y="1467"/>
                  <a:pt x="1092" y="1455"/>
                  <a:pt x="1085" y="1446"/>
                </a:cubicBezTo>
                <a:cubicBezTo>
                  <a:pt x="1068" y="1425"/>
                  <a:pt x="1048" y="1417"/>
                  <a:pt x="1032" y="1393"/>
                </a:cubicBezTo>
                <a:cubicBezTo>
                  <a:pt x="1041" y="1369"/>
                  <a:pt x="1054" y="1357"/>
                  <a:pt x="1063" y="1333"/>
                </a:cubicBezTo>
                <a:cubicBezTo>
                  <a:pt x="1042" y="1312"/>
                  <a:pt x="987" y="1287"/>
                  <a:pt x="987" y="1287"/>
                </a:cubicBezTo>
                <a:cubicBezTo>
                  <a:pt x="974" y="1261"/>
                  <a:pt x="952" y="1245"/>
                  <a:pt x="941" y="1219"/>
                </a:cubicBezTo>
                <a:cubicBezTo>
                  <a:pt x="928" y="1189"/>
                  <a:pt x="937" y="1168"/>
                  <a:pt x="903" y="1158"/>
                </a:cubicBezTo>
                <a:cubicBezTo>
                  <a:pt x="876" y="1150"/>
                  <a:pt x="848" y="1148"/>
                  <a:pt x="820" y="1143"/>
                </a:cubicBezTo>
                <a:cubicBezTo>
                  <a:pt x="798" y="1110"/>
                  <a:pt x="791" y="1102"/>
                  <a:pt x="752" y="1113"/>
                </a:cubicBezTo>
                <a:cubicBezTo>
                  <a:pt x="739" y="1108"/>
                  <a:pt x="725" y="1106"/>
                  <a:pt x="714" y="1098"/>
                </a:cubicBezTo>
                <a:cubicBezTo>
                  <a:pt x="668" y="1065"/>
                  <a:pt x="733" y="1082"/>
                  <a:pt x="676" y="1060"/>
                </a:cubicBezTo>
                <a:cubicBezTo>
                  <a:pt x="659" y="1053"/>
                  <a:pt x="641" y="1050"/>
                  <a:pt x="623" y="1045"/>
                </a:cubicBezTo>
                <a:cubicBezTo>
                  <a:pt x="632" y="1035"/>
                  <a:pt x="655" y="1014"/>
                  <a:pt x="653" y="999"/>
                </a:cubicBezTo>
                <a:cubicBezTo>
                  <a:pt x="652" y="990"/>
                  <a:pt x="614" y="978"/>
                  <a:pt x="608" y="976"/>
                </a:cubicBezTo>
                <a:cubicBezTo>
                  <a:pt x="585" y="970"/>
                  <a:pt x="563" y="966"/>
                  <a:pt x="540" y="961"/>
                </a:cubicBezTo>
                <a:cubicBezTo>
                  <a:pt x="515" y="945"/>
                  <a:pt x="504" y="924"/>
                  <a:pt x="479" y="908"/>
                </a:cubicBezTo>
                <a:cubicBezTo>
                  <a:pt x="489" y="879"/>
                  <a:pt x="507" y="876"/>
                  <a:pt x="517" y="848"/>
                </a:cubicBezTo>
                <a:cubicBezTo>
                  <a:pt x="519" y="818"/>
                  <a:pt x="518" y="787"/>
                  <a:pt x="524" y="757"/>
                </a:cubicBezTo>
                <a:cubicBezTo>
                  <a:pt x="527" y="743"/>
                  <a:pt x="575" y="714"/>
                  <a:pt x="585" y="704"/>
                </a:cubicBezTo>
                <a:cubicBezTo>
                  <a:pt x="590" y="689"/>
                  <a:pt x="589" y="669"/>
                  <a:pt x="600" y="658"/>
                </a:cubicBezTo>
                <a:cubicBezTo>
                  <a:pt x="642" y="616"/>
                  <a:pt x="678" y="623"/>
                  <a:pt x="737" y="613"/>
                </a:cubicBezTo>
                <a:cubicBezTo>
                  <a:pt x="745" y="579"/>
                  <a:pt x="736" y="556"/>
                  <a:pt x="744" y="522"/>
                </a:cubicBezTo>
                <a:cubicBezTo>
                  <a:pt x="704" y="439"/>
                  <a:pt x="631" y="506"/>
                  <a:pt x="562" y="461"/>
                </a:cubicBezTo>
                <a:cubicBezTo>
                  <a:pt x="524" y="402"/>
                  <a:pt x="491" y="454"/>
                  <a:pt x="449" y="469"/>
                </a:cubicBezTo>
                <a:cubicBezTo>
                  <a:pt x="383" y="455"/>
                  <a:pt x="378" y="447"/>
                  <a:pt x="327" y="431"/>
                </a:cubicBezTo>
                <a:cubicBezTo>
                  <a:pt x="287" y="404"/>
                  <a:pt x="243" y="415"/>
                  <a:pt x="199" y="431"/>
                </a:cubicBezTo>
                <a:cubicBezTo>
                  <a:pt x="81" y="417"/>
                  <a:pt x="100" y="429"/>
                  <a:pt x="32" y="385"/>
                </a:cubicBezTo>
                <a:cubicBezTo>
                  <a:pt x="29" y="378"/>
                  <a:pt x="29" y="369"/>
                  <a:pt x="24" y="363"/>
                </a:cubicBezTo>
                <a:cubicBezTo>
                  <a:pt x="18" y="356"/>
                  <a:pt x="3" y="356"/>
                  <a:pt x="1" y="347"/>
                </a:cubicBezTo>
                <a:cubicBezTo>
                  <a:pt x="0" y="342"/>
                  <a:pt x="26" y="326"/>
                  <a:pt x="39" y="317"/>
                </a:cubicBezTo>
                <a:cubicBezTo>
                  <a:pt x="75" y="217"/>
                  <a:pt x="74" y="256"/>
                  <a:pt x="229" y="241"/>
                </a:cubicBezTo>
                <a:cubicBezTo>
                  <a:pt x="245" y="210"/>
                  <a:pt x="263" y="201"/>
                  <a:pt x="282" y="173"/>
                </a:cubicBezTo>
                <a:cubicBezTo>
                  <a:pt x="385" y="179"/>
                  <a:pt x="463" y="192"/>
                  <a:pt x="540" y="120"/>
                </a:cubicBezTo>
                <a:cubicBezTo>
                  <a:pt x="624" y="125"/>
                  <a:pt x="666" y="125"/>
                  <a:pt x="737" y="143"/>
                </a:cubicBezTo>
                <a:cubicBezTo>
                  <a:pt x="753" y="141"/>
                  <a:pt x="912" y="119"/>
                  <a:pt x="934" y="112"/>
                </a:cubicBezTo>
                <a:cubicBezTo>
                  <a:pt x="951" y="106"/>
                  <a:pt x="964" y="92"/>
                  <a:pt x="979" y="82"/>
                </a:cubicBezTo>
                <a:cubicBezTo>
                  <a:pt x="987" y="77"/>
                  <a:pt x="1002" y="67"/>
                  <a:pt x="1002" y="67"/>
                </a:cubicBezTo>
                <a:cubicBezTo>
                  <a:pt x="1068" y="85"/>
                  <a:pt x="1178" y="126"/>
                  <a:pt x="1244" y="128"/>
                </a:cubicBezTo>
                <a:cubicBezTo>
                  <a:pt x="1383" y="133"/>
                  <a:pt x="1522" y="133"/>
                  <a:pt x="1661" y="135"/>
                </a:cubicBezTo>
                <a:cubicBezTo>
                  <a:pt x="1712" y="169"/>
                  <a:pt x="1716" y="156"/>
                  <a:pt x="1790" y="143"/>
                </a:cubicBezTo>
                <a:cubicBezTo>
                  <a:pt x="1825" y="120"/>
                  <a:pt x="1864" y="117"/>
                  <a:pt x="1904" y="105"/>
                </a:cubicBezTo>
                <a:cubicBezTo>
                  <a:pt x="1915" y="59"/>
                  <a:pt x="1928" y="69"/>
                  <a:pt x="1964" y="44"/>
                </a:cubicBezTo>
                <a:cubicBezTo>
                  <a:pt x="2259" y="49"/>
                  <a:pt x="2549" y="59"/>
                  <a:pt x="2844" y="67"/>
                </a:cubicBezTo>
                <a:cubicBezTo>
                  <a:pt x="2888" y="76"/>
                  <a:pt x="2930" y="90"/>
                  <a:pt x="2972" y="105"/>
                </a:cubicBezTo>
                <a:cubicBezTo>
                  <a:pt x="2990" y="54"/>
                  <a:pt x="3060" y="34"/>
                  <a:pt x="3101" y="6"/>
                </a:cubicBezTo>
                <a:cubicBezTo>
                  <a:pt x="3248" y="15"/>
                  <a:pt x="3397" y="7"/>
                  <a:pt x="3541" y="37"/>
                </a:cubicBezTo>
                <a:cubicBezTo>
                  <a:pt x="3594" y="72"/>
                  <a:pt x="3615" y="32"/>
                  <a:pt x="3655" y="6"/>
                </a:cubicBezTo>
                <a:cubicBezTo>
                  <a:pt x="3693" y="9"/>
                  <a:pt x="3733" y="0"/>
                  <a:pt x="3768" y="14"/>
                </a:cubicBezTo>
                <a:cubicBezTo>
                  <a:pt x="3790" y="23"/>
                  <a:pt x="3783" y="59"/>
                  <a:pt x="3791" y="82"/>
                </a:cubicBezTo>
                <a:cubicBezTo>
                  <a:pt x="3794" y="92"/>
                  <a:pt x="3828" y="102"/>
                  <a:pt x="3836" y="105"/>
                </a:cubicBezTo>
                <a:cubicBezTo>
                  <a:pt x="3854" y="122"/>
                  <a:pt x="3897" y="150"/>
                  <a:pt x="3897" y="150"/>
                </a:cubicBezTo>
                <a:cubicBezTo>
                  <a:pt x="3948" y="228"/>
                  <a:pt x="3804" y="170"/>
                  <a:pt x="3745" y="188"/>
                </a:cubicBezTo>
                <a:cubicBezTo>
                  <a:pt x="3761" y="266"/>
                  <a:pt x="3781" y="259"/>
                  <a:pt x="3685" y="272"/>
                </a:cubicBezTo>
                <a:cubicBezTo>
                  <a:pt x="3642" y="285"/>
                  <a:pt x="3658" y="314"/>
                  <a:pt x="3692" y="317"/>
                </a:cubicBezTo>
                <a:cubicBezTo>
                  <a:pt x="3745" y="322"/>
                  <a:pt x="3799" y="322"/>
                  <a:pt x="3852" y="325"/>
                </a:cubicBezTo>
                <a:cubicBezTo>
                  <a:pt x="3879" y="334"/>
                  <a:pt x="3890" y="350"/>
                  <a:pt x="3912" y="363"/>
                </a:cubicBezTo>
                <a:cubicBezTo>
                  <a:pt x="3950" y="386"/>
                  <a:pt x="4007" y="388"/>
                  <a:pt x="4049" y="400"/>
                </a:cubicBezTo>
                <a:cubicBezTo>
                  <a:pt x="4169" y="434"/>
                  <a:pt x="4287" y="478"/>
                  <a:pt x="4412" y="491"/>
                </a:cubicBezTo>
                <a:cubicBezTo>
                  <a:pt x="4422" y="494"/>
                  <a:pt x="4455" y="501"/>
                  <a:pt x="4450" y="522"/>
                </a:cubicBezTo>
                <a:cubicBezTo>
                  <a:pt x="4448" y="529"/>
                  <a:pt x="4436" y="528"/>
                  <a:pt x="4428" y="529"/>
                </a:cubicBezTo>
                <a:cubicBezTo>
                  <a:pt x="4370" y="533"/>
                  <a:pt x="4311" y="534"/>
                  <a:pt x="4253" y="537"/>
                </a:cubicBezTo>
                <a:cubicBezTo>
                  <a:pt x="4165" y="524"/>
                  <a:pt x="4134" y="506"/>
                  <a:pt x="4049" y="514"/>
                </a:cubicBezTo>
                <a:cubicBezTo>
                  <a:pt x="4023" y="551"/>
                  <a:pt x="3991" y="555"/>
                  <a:pt x="3950" y="567"/>
                </a:cubicBezTo>
                <a:cubicBezTo>
                  <a:pt x="3935" y="571"/>
                  <a:pt x="3905" y="582"/>
                  <a:pt x="3905" y="582"/>
                </a:cubicBezTo>
                <a:cubicBezTo>
                  <a:pt x="3902" y="590"/>
                  <a:pt x="3903" y="599"/>
                  <a:pt x="3897" y="605"/>
                </a:cubicBezTo>
                <a:cubicBezTo>
                  <a:pt x="3879" y="623"/>
                  <a:pt x="3838" y="629"/>
                  <a:pt x="3814" y="635"/>
                </a:cubicBezTo>
                <a:cubicBezTo>
                  <a:pt x="3777" y="644"/>
                  <a:pt x="3743" y="653"/>
                  <a:pt x="3708" y="666"/>
                </a:cubicBezTo>
                <a:cubicBezTo>
                  <a:pt x="3688" y="685"/>
                  <a:pt x="3628" y="708"/>
                  <a:pt x="3601" y="719"/>
                </a:cubicBezTo>
                <a:cubicBezTo>
                  <a:pt x="3573" y="714"/>
                  <a:pt x="3543" y="717"/>
                  <a:pt x="3518" y="704"/>
                </a:cubicBezTo>
                <a:cubicBezTo>
                  <a:pt x="3510" y="700"/>
                  <a:pt x="3532" y="691"/>
                  <a:pt x="3541" y="688"/>
                </a:cubicBezTo>
                <a:cubicBezTo>
                  <a:pt x="3560" y="681"/>
                  <a:pt x="3581" y="678"/>
                  <a:pt x="3601" y="673"/>
                </a:cubicBezTo>
                <a:cubicBezTo>
                  <a:pt x="3638" y="649"/>
                  <a:pt x="3677" y="628"/>
                  <a:pt x="3708" y="597"/>
                </a:cubicBezTo>
                <a:cubicBezTo>
                  <a:pt x="3679" y="558"/>
                  <a:pt x="3675" y="559"/>
                  <a:pt x="3624" y="567"/>
                </a:cubicBezTo>
                <a:cubicBezTo>
                  <a:pt x="3606" y="579"/>
                  <a:pt x="3590" y="595"/>
                  <a:pt x="3571" y="605"/>
                </a:cubicBezTo>
                <a:cubicBezTo>
                  <a:pt x="3554" y="613"/>
                  <a:pt x="3515" y="623"/>
                  <a:pt x="3495" y="628"/>
                </a:cubicBezTo>
                <a:cubicBezTo>
                  <a:pt x="3475" y="623"/>
                  <a:pt x="3454" y="621"/>
                  <a:pt x="3435" y="613"/>
                </a:cubicBezTo>
                <a:cubicBezTo>
                  <a:pt x="3408" y="602"/>
                  <a:pt x="3421" y="572"/>
                  <a:pt x="3382" y="560"/>
                </a:cubicBezTo>
                <a:cubicBezTo>
                  <a:pt x="3027" y="565"/>
                  <a:pt x="2934" y="576"/>
                  <a:pt x="2654" y="590"/>
                </a:cubicBezTo>
                <a:cubicBezTo>
                  <a:pt x="2599" y="626"/>
                  <a:pt x="2538" y="623"/>
                  <a:pt x="2472" y="628"/>
                </a:cubicBezTo>
                <a:cubicBezTo>
                  <a:pt x="2471" y="630"/>
                  <a:pt x="2440" y="715"/>
                  <a:pt x="2434" y="719"/>
                </a:cubicBezTo>
                <a:cubicBezTo>
                  <a:pt x="2387" y="753"/>
                  <a:pt x="2256" y="752"/>
                  <a:pt x="2207" y="757"/>
                </a:cubicBezTo>
                <a:cubicBezTo>
                  <a:pt x="2099" y="741"/>
                  <a:pt x="2081" y="769"/>
                  <a:pt x="2055" y="681"/>
                </a:cubicBezTo>
                <a:cubicBezTo>
                  <a:pt x="1977" y="698"/>
                  <a:pt x="2009" y="690"/>
                  <a:pt x="1957" y="704"/>
                </a:cubicBezTo>
                <a:cubicBezTo>
                  <a:pt x="1930" y="722"/>
                  <a:pt x="1914" y="721"/>
                  <a:pt x="1896" y="749"/>
                </a:cubicBezTo>
                <a:cubicBezTo>
                  <a:pt x="1904" y="820"/>
                  <a:pt x="1896" y="824"/>
                  <a:pt x="1957" y="840"/>
                </a:cubicBezTo>
                <a:cubicBezTo>
                  <a:pt x="1959" y="848"/>
                  <a:pt x="1958" y="857"/>
                  <a:pt x="1964" y="863"/>
                </a:cubicBezTo>
                <a:cubicBezTo>
                  <a:pt x="1970" y="869"/>
                  <a:pt x="1979" y="868"/>
                  <a:pt x="1987" y="870"/>
                </a:cubicBezTo>
                <a:cubicBezTo>
                  <a:pt x="2039" y="885"/>
                  <a:pt x="2019" y="878"/>
                  <a:pt x="2101" y="885"/>
                </a:cubicBezTo>
                <a:cubicBezTo>
                  <a:pt x="2109" y="890"/>
                  <a:pt x="2115" y="897"/>
                  <a:pt x="2124" y="901"/>
                </a:cubicBezTo>
                <a:cubicBezTo>
                  <a:pt x="2133" y="905"/>
                  <a:pt x="2145" y="902"/>
                  <a:pt x="2154" y="908"/>
                </a:cubicBezTo>
                <a:cubicBezTo>
                  <a:pt x="2164" y="915"/>
                  <a:pt x="2190" y="967"/>
                  <a:pt x="2207" y="984"/>
                </a:cubicBezTo>
                <a:cubicBezTo>
                  <a:pt x="2230" y="1054"/>
                  <a:pt x="2211" y="1015"/>
                  <a:pt x="2268" y="1052"/>
                </a:cubicBezTo>
                <a:cubicBezTo>
                  <a:pt x="2295" y="1094"/>
                  <a:pt x="2297" y="1105"/>
                  <a:pt x="2343" y="1120"/>
                </a:cubicBezTo>
                <a:cubicBezTo>
                  <a:pt x="2389" y="1166"/>
                  <a:pt x="2487" y="1168"/>
                  <a:pt x="2548" y="1189"/>
                </a:cubicBezTo>
                <a:cubicBezTo>
                  <a:pt x="2609" y="1147"/>
                  <a:pt x="2529" y="1201"/>
                  <a:pt x="2601" y="1158"/>
                </a:cubicBezTo>
                <a:cubicBezTo>
                  <a:pt x="2617" y="1149"/>
                  <a:pt x="2647" y="1128"/>
                  <a:pt x="2647" y="1128"/>
                </a:cubicBezTo>
                <a:cubicBezTo>
                  <a:pt x="2667" y="1141"/>
                  <a:pt x="2689" y="1150"/>
                  <a:pt x="2707" y="1166"/>
                </a:cubicBezTo>
                <a:cubicBezTo>
                  <a:pt x="2749" y="1203"/>
                  <a:pt x="2693" y="1180"/>
                  <a:pt x="2745" y="1196"/>
                </a:cubicBezTo>
                <a:cubicBezTo>
                  <a:pt x="2750" y="1204"/>
                  <a:pt x="2753" y="1213"/>
                  <a:pt x="2760" y="1219"/>
                </a:cubicBezTo>
                <a:cubicBezTo>
                  <a:pt x="2766" y="1224"/>
                  <a:pt x="2777" y="1221"/>
                  <a:pt x="2783" y="1227"/>
                </a:cubicBezTo>
                <a:cubicBezTo>
                  <a:pt x="2787" y="1231"/>
                  <a:pt x="2796" y="1268"/>
                  <a:pt x="2798" y="1272"/>
                </a:cubicBezTo>
                <a:cubicBezTo>
                  <a:pt x="2817" y="1305"/>
                  <a:pt x="2815" y="1300"/>
                  <a:pt x="2844" y="1310"/>
                </a:cubicBezTo>
                <a:cubicBezTo>
                  <a:pt x="2889" y="1357"/>
                  <a:pt x="2956" y="1357"/>
                  <a:pt x="3018" y="1363"/>
                </a:cubicBezTo>
                <a:cubicBezTo>
                  <a:pt x="3013" y="1378"/>
                  <a:pt x="3012" y="1395"/>
                  <a:pt x="3003" y="1408"/>
                </a:cubicBezTo>
                <a:cubicBezTo>
                  <a:pt x="2999" y="1414"/>
                  <a:pt x="2938" y="1428"/>
                  <a:pt x="2927" y="1431"/>
                </a:cubicBezTo>
                <a:cubicBezTo>
                  <a:pt x="2879" y="1426"/>
                  <a:pt x="2829" y="1432"/>
                  <a:pt x="2783" y="1416"/>
                </a:cubicBezTo>
                <a:cubicBezTo>
                  <a:pt x="2775" y="1413"/>
                  <a:pt x="2728" y="1336"/>
                  <a:pt x="2722" y="1325"/>
                </a:cubicBezTo>
                <a:cubicBezTo>
                  <a:pt x="2720" y="1333"/>
                  <a:pt x="2721" y="1342"/>
                  <a:pt x="2715" y="1348"/>
                </a:cubicBezTo>
                <a:cubicBezTo>
                  <a:pt x="2707" y="1356"/>
                  <a:pt x="2689" y="1352"/>
                  <a:pt x="2684" y="1363"/>
                </a:cubicBezTo>
                <a:cubicBezTo>
                  <a:pt x="2670" y="1396"/>
                  <a:pt x="2720" y="1421"/>
                  <a:pt x="2737" y="1439"/>
                </a:cubicBezTo>
                <a:cubicBezTo>
                  <a:pt x="2755" y="1489"/>
                  <a:pt x="2766" y="1510"/>
                  <a:pt x="2730" y="1583"/>
                </a:cubicBezTo>
                <a:cubicBezTo>
                  <a:pt x="2720" y="1602"/>
                  <a:pt x="2690" y="1567"/>
                  <a:pt x="2669" y="1560"/>
                </a:cubicBezTo>
                <a:cubicBezTo>
                  <a:pt x="2584" y="1472"/>
                  <a:pt x="2498" y="1488"/>
                  <a:pt x="2396" y="1439"/>
                </a:cubicBezTo>
                <a:cubicBezTo>
                  <a:pt x="2359" y="1446"/>
                  <a:pt x="2336" y="1456"/>
                  <a:pt x="2305" y="1477"/>
                </a:cubicBezTo>
                <a:cubicBezTo>
                  <a:pt x="2273" y="1524"/>
                  <a:pt x="2223" y="1508"/>
                  <a:pt x="2184" y="1568"/>
                </a:cubicBezTo>
                <a:cubicBezTo>
                  <a:pt x="2202" y="1616"/>
                  <a:pt x="2219" y="1619"/>
                  <a:pt x="2268" y="1628"/>
                </a:cubicBezTo>
                <a:cubicBezTo>
                  <a:pt x="2324" y="1614"/>
                  <a:pt x="2332" y="1612"/>
                  <a:pt x="2381" y="1628"/>
                </a:cubicBezTo>
                <a:cubicBezTo>
                  <a:pt x="2409" y="1646"/>
                  <a:pt x="2490" y="1706"/>
                  <a:pt x="2404" y="1749"/>
                </a:cubicBezTo>
                <a:cubicBezTo>
                  <a:pt x="2350" y="1776"/>
                  <a:pt x="2283" y="1754"/>
                  <a:pt x="2222" y="1757"/>
                </a:cubicBezTo>
                <a:cubicBezTo>
                  <a:pt x="2212" y="1760"/>
                  <a:pt x="2200" y="1758"/>
                  <a:pt x="2192" y="1765"/>
                </a:cubicBezTo>
                <a:cubicBezTo>
                  <a:pt x="2183" y="1772"/>
                  <a:pt x="2188" y="1795"/>
                  <a:pt x="2177" y="1795"/>
                </a:cubicBezTo>
                <a:cubicBezTo>
                  <a:pt x="2166" y="1795"/>
                  <a:pt x="2167" y="1775"/>
                  <a:pt x="2161" y="1765"/>
                </a:cubicBezTo>
                <a:cubicBezTo>
                  <a:pt x="2156" y="1756"/>
                  <a:pt x="2120" y="1690"/>
                  <a:pt x="2116" y="1689"/>
                </a:cubicBezTo>
                <a:cubicBezTo>
                  <a:pt x="2077" y="1678"/>
                  <a:pt x="2035" y="1679"/>
                  <a:pt x="1995" y="1674"/>
                </a:cubicBezTo>
                <a:cubicBezTo>
                  <a:pt x="1968" y="1657"/>
                  <a:pt x="1936" y="1649"/>
                  <a:pt x="1957" y="1696"/>
                </a:cubicBezTo>
                <a:cubicBezTo>
                  <a:pt x="1971" y="1729"/>
                  <a:pt x="2008" y="1740"/>
                  <a:pt x="2033" y="1765"/>
                </a:cubicBezTo>
                <a:cubicBezTo>
                  <a:pt x="2042" y="1826"/>
                  <a:pt x="2048" y="1910"/>
                  <a:pt x="2116" y="1931"/>
                </a:cubicBezTo>
                <a:cubicBezTo>
                  <a:pt x="2131" y="1954"/>
                  <a:pt x="2138" y="1974"/>
                  <a:pt x="2146" y="2000"/>
                </a:cubicBezTo>
                <a:cubicBezTo>
                  <a:pt x="2153" y="2069"/>
                  <a:pt x="2143" y="2099"/>
                  <a:pt x="2207" y="2121"/>
                </a:cubicBezTo>
                <a:cubicBezTo>
                  <a:pt x="2220" y="2161"/>
                  <a:pt x="2231" y="2202"/>
                  <a:pt x="2245" y="2242"/>
                </a:cubicBezTo>
                <a:cubicBezTo>
                  <a:pt x="2208" y="2252"/>
                  <a:pt x="2208" y="2257"/>
                  <a:pt x="2230" y="2235"/>
                </a:cubicBezTo>
                <a:close/>
              </a:path>
            </a:pathLst>
          </a:custGeom>
          <a:solidFill>
            <a:srgbClr val="C82600">
              <a:alpha val="41176"/>
            </a:srgbClr>
          </a:solidFill>
          <a:ln w="38100">
            <a:solidFill>
              <a:srgbClr val="C82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Бондарь Ирина Михайловна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414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5" grpId="0" animBg="1"/>
      <p:bldP spid="6" grpId="0"/>
      <p:bldP spid="7" grpId="0" animBg="1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Гре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543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5"/>
          <p:cNvSpPr>
            <a:spLocks/>
          </p:cNvSpPr>
          <p:nvPr/>
        </p:nvSpPr>
        <p:spPr bwMode="auto">
          <a:xfrm>
            <a:off x="3709988" y="3722688"/>
            <a:ext cx="627062" cy="406400"/>
          </a:xfrm>
          <a:custGeom>
            <a:avLst/>
            <a:gdLst>
              <a:gd name="T0" fmla="*/ 2147483647 w 395"/>
              <a:gd name="T1" fmla="*/ 2147483647 h 256"/>
              <a:gd name="T2" fmla="*/ 0 w 395"/>
              <a:gd name="T3" fmla="*/ 2147483647 h 256"/>
              <a:gd name="T4" fmla="*/ 2147483647 w 395"/>
              <a:gd name="T5" fmla="*/ 2147483647 h 256"/>
              <a:gd name="T6" fmla="*/ 2147483647 w 395"/>
              <a:gd name="T7" fmla="*/ 2147483647 h 256"/>
              <a:gd name="T8" fmla="*/ 2147483647 w 395"/>
              <a:gd name="T9" fmla="*/ 2147483647 h 256"/>
              <a:gd name="T10" fmla="*/ 2147483647 w 395"/>
              <a:gd name="T11" fmla="*/ 2147483647 h 256"/>
              <a:gd name="T12" fmla="*/ 2147483647 w 395"/>
              <a:gd name="T13" fmla="*/ 2147483647 h 256"/>
              <a:gd name="T14" fmla="*/ 2147483647 w 395"/>
              <a:gd name="T15" fmla="*/ 2147483647 h 256"/>
              <a:gd name="T16" fmla="*/ 2147483647 w 395"/>
              <a:gd name="T17" fmla="*/ 2147483647 h 256"/>
              <a:gd name="T18" fmla="*/ 2147483647 w 395"/>
              <a:gd name="T19" fmla="*/ 2147483647 h 256"/>
              <a:gd name="T20" fmla="*/ 2147483647 w 395"/>
              <a:gd name="T21" fmla="*/ 2147483647 h 256"/>
              <a:gd name="T22" fmla="*/ 2147483647 w 395"/>
              <a:gd name="T23" fmla="*/ 2147483647 h 256"/>
              <a:gd name="T24" fmla="*/ 2147483647 w 395"/>
              <a:gd name="T25" fmla="*/ 2147483647 h 256"/>
              <a:gd name="T26" fmla="*/ 2147483647 w 395"/>
              <a:gd name="T27" fmla="*/ 2147483647 h 256"/>
              <a:gd name="T28" fmla="*/ 2147483647 w 395"/>
              <a:gd name="T29" fmla="*/ 2147483647 h 256"/>
              <a:gd name="T30" fmla="*/ 2147483647 w 395"/>
              <a:gd name="T31" fmla="*/ 2147483647 h 256"/>
              <a:gd name="T32" fmla="*/ 2147483647 w 395"/>
              <a:gd name="T33" fmla="*/ 2147483647 h 256"/>
              <a:gd name="T34" fmla="*/ 2147483647 w 395"/>
              <a:gd name="T35" fmla="*/ 2147483647 h 256"/>
              <a:gd name="T36" fmla="*/ 2147483647 w 395"/>
              <a:gd name="T37" fmla="*/ 2147483647 h 256"/>
              <a:gd name="T38" fmla="*/ 2147483647 w 395"/>
              <a:gd name="T39" fmla="*/ 2147483647 h 256"/>
              <a:gd name="T40" fmla="*/ 2147483647 w 395"/>
              <a:gd name="T41" fmla="*/ 2147483647 h 256"/>
              <a:gd name="T42" fmla="*/ 2147483647 w 395"/>
              <a:gd name="T43" fmla="*/ 2147483647 h 256"/>
              <a:gd name="T44" fmla="*/ 2147483647 w 395"/>
              <a:gd name="T45" fmla="*/ 2147483647 h 256"/>
              <a:gd name="T46" fmla="*/ 2147483647 w 395"/>
              <a:gd name="T47" fmla="*/ 2147483647 h 256"/>
              <a:gd name="T48" fmla="*/ 2147483647 w 395"/>
              <a:gd name="T49" fmla="*/ 2147483647 h 256"/>
              <a:gd name="T50" fmla="*/ 2147483647 w 395"/>
              <a:gd name="T51" fmla="*/ 2147483647 h 256"/>
              <a:gd name="T52" fmla="*/ 2147483647 w 395"/>
              <a:gd name="T53" fmla="*/ 2147483647 h 256"/>
              <a:gd name="T54" fmla="*/ 2147483647 w 395"/>
              <a:gd name="T55" fmla="*/ 2147483647 h 256"/>
              <a:gd name="T56" fmla="*/ 2147483647 w 395"/>
              <a:gd name="T57" fmla="*/ 2147483647 h 256"/>
              <a:gd name="T58" fmla="*/ 0 w 395"/>
              <a:gd name="T59" fmla="*/ 2147483647 h 256"/>
              <a:gd name="T60" fmla="*/ 2147483647 w 395"/>
              <a:gd name="T61" fmla="*/ 2147483647 h 256"/>
              <a:gd name="T62" fmla="*/ 2147483647 w 395"/>
              <a:gd name="T63" fmla="*/ 2147483647 h 256"/>
              <a:gd name="T64" fmla="*/ 2147483647 w 395"/>
              <a:gd name="T65" fmla="*/ 2147483647 h 256"/>
              <a:gd name="T66" fmla="*/ 2147483647 w 395"/>
              <a:gd name="T67" fmla="*/ 2147483647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5"/>
              <a:gd name="T103" fmla="*/ 0 h 256"/>
              <a:gd name="T104" fmla="*/ 395 w 395"/>
              <a:gd name="T105" fmla="*/ 256 h 2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5" h="256">
                <a:moveTo>
                  <a:pt x="33" y="118"/>
                </a:moveTo>
                <a:cubicBezTo>
                  <a:pt x="17" y="107"/>
                  <a:pt x="15" y="89"/>
                  <a:pt x="0" y="79"/>
                </a:cubicBezTo>
                <a:cubicBezTo>
                  <a:pt x="22" y="64"/>
                  <a:pt x="57" y="85"/>
                  <a:pt x="66" y="58"/>
                </a:cubicBezTo>
                <a:cubicBezTo>
                  <a:pt x="50" y="25"/>
                  <a:pt x="60" y="54"/>
                  <a:pt x="123" y="40"/>
                </a:cubicBezTo>
                <a:cubicBezTo>
                  <a:pt x="126" y="39"/>
                  <a:pt x="124" y="33"/>
                  <a:pt x="126" y="31"/>
                </a:cubicBezTo>
                <a:cubicBezTo>
                  <a:pt x="131" y="26"/>
                  <a:pt x="144" y="19"/>
                  <a:pt x="144" y="19"/>
                </a:cubicBezTo>
                <a:cubicBezTo>
                  <a:pt x="158" y="24"/>
                  <a:pt x="158" y="31"/>
                  <a:pt x="171" y="22"/>
                </a:cubicBezTo>
                <a:cubicBezTo>
                  <a:pt x="175" y="0"/>
                  <a:pt x="169" y="4"/>
                  <a:pt x="201" y="10"/>
                </a:cubicBezTo>
                <a:cubicBezTo>
                  <a:pt x="210" y="12"/>
                  <a:pt x="228" y="19"/>
                  <a:pt x="228" y="19"/>
                </a:cubicBezTo>
                <a:cubicBezTo>
                  <a:pt x="252" y="3"/>
                  <a:pt x="239" y="6"/>
                  <a:pt x="267" y="10"/>
                </a:cubicBezTo>
                <a:cubicBezTo>
                  <a:pt x="290" y="18"/>
                  <a:pt x="287" y="19"/>
                  <a:pt x="318" y="22"/>
                </a:cubicBezTo>
                <a:cubicBezTo>
                  <a:pt x="333" y="27"/>
                  <a:pt x="340" y="34"/>
                  <a:pt x="345" y="49"/>
                </a:cubicBezTo>
                <a:cubicBezTo>
                  <a:pt x="333" y="55"/>
                  <a:pt x="326" y="56"/>
                  <a:pt x="318" y="67"/>
                </a:cubicBezTo>
                <a:cubicBezTo>
                  <a:pt x="321" y="85"/>
                  <a:pt x="329" y="94"/>
                  <a:pt x="339" y="109"/>
                </a:cubicBezTo>
                <a:cubicBezTo>
                  <a:pt x="330" y="127"/>
                  <a:pt x="321" y="134"/>
                  <a:pt x="345" y="142"/>
                </a:cubicBezTo>
                <a:cubicBezTo>
                  <a:pt x="361" y="166"/>
                  <a:pt x="352" y="173"/>
                  <a:pt x="384" y="184"/>
                </a:cubicBezTo>
                <a:cubicBezTo>
                  <a:pt x="395" y="200"/>
                  <a:pt x="382" y="219"/>
                  <a:pt x="390" y="244"/>
                </a:cubicBezTo>
                <a:cubicBezTo>
                  <a:pt x="382" y="249"/>
                  <a:pt x="363" y="256"/>
                  <a:pt x="363" y="256"/>
                </a:cubicBezTo>
                <a:cubicBezTo>
                  <a:pt x="335" y="250"/>
                  <a:pt x="325" y="241"/>
                  <a:pt x="303" y="226"/>
                </a:cubicBezTo>
                <a:cubicBezTo>
                  <a:pt x="285" y="199"/>
                  <a:pt x="253" y="205"/>
                  <a:pt x="222" y="202"/>
                </a:cubicBezTo>
                <a:cubicBezTo>
                  <a:pt x="204" y="193"/>
                  <a:pt x="214" y="198"/>
                  <a:pt x="192" y="184"/>
                </a:cubicBezTo>
                <a:cubicBezTo>
                  <a:pt x="189" y="182"/>
                  <a:pt x="183" y="178"/>
                  <a:pt x="183" y="178"/>
                </a:cubicBezTo>
                <a:cubicBezTo>
                  <a:pt x="178" y="168"/>
                  <a:pt x="159" y="154"/>
                  <a:pt x="159" y="154"/>
                </a:cubicBezTo>
                <a:cubicBezTo>
                  <a:pt x="149" y="157"/>
                  <a:pt x="139" y="163"/>
                  <a:pt x="129" y="166"/>
                </a:cubicBezTo>
                <a:cubicBezTo>
                  <a:pt x="100" y="147"/>
                  <a:pt x="118" y="155"/>
                  <a:pt x="72" y="148"/>
                </a:cubicBezTo>
                <a:cubicBezTo>
                  <a:pt x="93" y="134"/>
                  <a:pt x="83" y="134"/>
                  <a:pt x="99" y="139"/>
                </a:cubicBezTo>
                <a:cubicBezTo>
                  <a:pt x="110" y="122"/>
                  <a:pt x="89" y="121"/>
                  <a:pt x="75" y="112"/>
                </a:cubicBezTo>
                <a:cubicBezTo>
                  <a:pt x="63" y="114"/>
                  <a:pt x="51" y="118"/>
                  <a:pt x="39" y="121"/>
                </a:cubicBezTo>
                <a:cubicBezTo>
                  <a:pt x="25" y="142"/>
                  <a:pt x="33" y="135"/>
                  <a:pt x="18" y="145"/>
                </a:cubicBezTo>
                <a:cubicBezTo>
                  <a:pt x="11" y="155"/>
                  <a:pt x="4" y="161"/>
                  <a:pt x="0" y="172"/>
                </a:cubicBezTo>
                <a:cubicBezTo>
                  <a:pt x="17" y="175"/>
                  <a:pt x="15" y="182"/>
                  <a:pt x="30" y="187"/>
                </a:cubicBezTo>
                <a:cubicBezTo>
                  <a:pt x="38" y="185"/>
                  <a:pt x="62" y="188"/>
                  <a:pt x="60" y="172"/>
                </a:cubicBezTo>
                <a:cubicBezTo>
                  <a:pt x="59" y="166"/>
                  <a:pt x="58" y="159"/>
                  <a:pt x="54" y="154"/>
                </a:cubicBezTo>
                <a:cubicBezTo>
                  <a:pt x="49" y="148"/>
                  <a:pt x="36" y="142"/>
                  <a:pt x="36" y="142"/>
                </a:cubicBezTo>
              </a:path>
            </a:pathLst>
          </a:custGeom>
          <a:solidFill>
            <a:srgbClr val="FF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2087562" cy="647700"/>
          </a:xfrm>
          <a:effectLst>
            <a:outerShdw dist="35921" dir="2700000" algn="ctr" rotWithShape="0">
              <a:srgbClr val="333300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АТТИКА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35600" y="33337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Область на востоке Средней Греции.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Бондарь Ирина Михайловна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Гре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44000" cy="6856413"/>
          </a:xfrm>
          <a:prstGeom prst="rect">
            <a:avLst/>
          </a:prstGeom>
          <a:solidFill>
            <a:srgbClr val="00FFFF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851275" y="3789363"/>
            <a:ext cx="215900" cy="222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2592388" cy="725487"/>
          </a:xfrm>
          <a:effectLst>
            <a:outerShdw dist="35921" dir="2700000" algn="ctr" rotWithShape="0">
              <a:srgbClr val="333300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АФИНЫ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51275" y="549275"/>
            <a:ext cx="489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город Аттики.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Бондарь Ирина Михайловна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20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66" y="15567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АФИНСКАЯ    ДЕМОКРАТИЯ    </a:t>
            </a: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ПЕРИКЛЕ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6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ткрытй урок - Юля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41624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9513" y="660874"/>
            <a:ext cx="4154488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443 год до н.э.- Перикл во главе Афин первый раз (избирался еще 15 раз)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 чем это говорит?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«Хотя он сделал город величайшим и богатейшим, хотя он могуществом превзошел многих царей и тиранов, он ни на одну драхму не увеличил своего состояния». Плутарх.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397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latin typeface="Monotype Corsiva" pitchFamily="66" charset="0"/>
              </a:rPr>
              <a:t>Народное собрание в Афинах</a:t>
            </a:r>
          </a:p>
        </p:txBody>
      </p:sp>
      <p:pic>
        <p:nvPicPr>
          <p:cNvPr id="7171" name="Picture 3" descr="Открытй урок - Юля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1532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8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830763" y="1268413"/>
          <a:ext cx="3781425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2895238" imgH="3219899" progId="Paint.Picture">
                  <p:embed/>
                </p:oleObj>
              </mc:Choice>
              <mc:Fallback>
                <p:oleObj name="Точечный рисунок" r:id="rId3" imgW="2895238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1268413"/>
                        <a:ext cx="3781425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Народное собрание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r>
              <a:rPr lang="ru-RU" sz="2400" b="1" dirty="0"/>
              <a:t>Все граждане (мужчины, достигшие 20 лет, родители которого афиняне)</a:t>
            </a:r>
          </a:p>
          <a:p>
            <a:r>
              <a:rPr lang="ru-RU" sz="2400" b="1" dirty="0"/>
              <a:t>3-4 раза в месяц</a:t>
            </a:r>
          </a:p>
          <a:p>
            <a:r>
              <a:rPr lang="ru-RU" sz="2400" b="1" dirty="0"/>
              <a:t>Вопросы жизни государства, новые законы</a:t>
            </a:r>
          </a:p>
          <a:p>
            <a:endParaRPr lang="ru-RU" sz="2400" b="1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88024" y="5608638"/>
            <a:ext cx="3854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Клепсидра – приспособления для </a:t>
            </a:r>
          </a:p>
          <a:p>
            <a:r>
              <a:rPr lang="ru-RU" dirty="0"/>
              <a:t>измерения времени выступления </a:t>
            </a:r>
          </a:p>
          <a:p>
            <a:r>
              <a:rPr lang="ru-RU" dirty="0"/>
              <a:t>оратора</a:t>
            </a:r>
          </a:p>
        </p:txBody>
      </p:sp>
    </p:spTree>
    <p:extLst>
      <p:ext uri="{BB962C8B-B14F-4D97-AF65-F5344CB8AC3E}">
        <p14:creationId xmlns:p14="http://schemas.microsoft.com/office/powerpoint/2010/main" val="253649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ФУНКЦИИ   НАРОДНОГО  СОБРАНИЯ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87624" y="1275369"/>
            <a:ext cx="325874" cy="16561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1999" y="1844824"/>
            <a:ext cx="0" cy="12241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649421" y="1379220"/>
            <a:ext cx="325877" cy="15624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068960"/>
            <a:ext cx="2232248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75856" y="3068960"/>
            <a:ext cx="2448272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300192" y="3068960"/>
            <a:ext cx="2664296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43808" y="1275369"/>
            <a:ext cx="0" cy="38818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84168" y="1369080"/>
            <a:ext cx="0" cy="378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187624" y="5157192"/>
            <a:ext cx="2880320" cy="13681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932040" y="5157192"/>
            <a:ext cx="3202515" cy="13681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4437" y="326313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Выборы стратега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636" y="5517232"/>
            <a:ext cx="255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2. Принятие законов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75856" y="326313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3. Объявление войны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5363343"/>
            <a:ext cx="2895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 Утверждение мирных переговоров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60232" y="321628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Распоряжение казной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12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3" grpId="0" animBg="1"/>
      <p:bldP spid="25" grpId="0"/>
    </p:bldLst>
  </p:timing>
</p:sld>
</file>

<file path=ppt/theme/theme1.xml><?xml version="1.0" encoding="utf-8"?>
<a:theme xmlns:a="http://schemas.openxmlformats.org/drawingml/2006/main" name="Winter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45</TotalTime>
  <Words>385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Winter</vt:lpstr>
      <vt:lpstr>Точечный рисунок</vt:lpstr>
      <vt:lpstr>РЕШЕНИЕ ЗАДАЧ:</vt:lpstr>
      <vt:lpstr>БАЛКАНСКИЙ  П-ОВ</vt:lpstr>
      <vt:lpstr>АТТИКА</vt:lpstr>
      <vt:lpstr>АФИНЫ</vt:lpstr>
      <vt:lpstr>Презентация PowerPoint</vt:lpstr>
      <vt:lpstr>Презентация PowerPoint</vt:lpstr>
      <vt:lpstr>Народное собрание в Афинах</vt:lpstr>
      <vt:lpstr>Народное собрание</vt:lpstr>
      <vt:lpstr>ФУНКЦИИ   НАРОДНОГО  СОБРАНИЯ</vt:lpstr>
      <vt:lpstr>Суд</vt:lpstr>
      <vt:lpstr>Перикл и его друзья</vt:lpstr>
      <vt:lpstr>Прочитай письмо и определи, подлинный это исторический документ или подделка. Если обнаружишь ошибки исправь их.</vt:lpstr>
      <vt:lpstr>ДОМАШНЕЕ    ЗАДАНИЕ: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ЗАДАЧ:</dc:title>
  <dc:creator>Александра Тормина</dc:creator>
  <cp:lastModifiedBy>Александра Тормина</cp:lastModifiedBy>
  <cp:revision>5</cp:revision>
  <dcterms:created xsi:type="dcterms:W3CDTF">2014-02-28T10:16:36Z</dcterms:created>
  <dcterms:modified xsi:type="dcterms:W3CDTF">2014-02-28T11:02:05Z</dcterms:modified>
</cp:coreProperties>
</file>