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F83CD9-40F5-4EC3-93BA-FA23666D10D0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EE651C-4CDD-4480-BE4A-973D370C64A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20688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Политика Временного правительства и российское общество в 1917 г.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157192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Презентацию выполнила учитель школы № 1460 г. Москвы </a:t>
            </a:r>
            <a:r>
              <a:rPr lang="ru-RU" sz="2000" dirty="0" err="1" smtClean="0"/>
              <a:t>Швецова</a:t>
            </a:r>
            <a:r>
              <a:rPr lang="ru-RU" sz="2000" dirty="0" smtClean="0"/>
              <a:t> Наталья Ивановна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358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0994" y="3096879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Сентябрь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137590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Ослабление Временного правительства. Большевизация советов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74876" y="2348880"/>
            <a:ext cx="4710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сентября – Россия провозглашается республикой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94394" y="3096879"/>
            <a:ext cx="49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сентября – Директория  А.Ф. </a:t>
            </a:r>
            <a:r>
              <a:rPr lang="ru-RU" dirty="0" smtClean="0"/>
              <a:t>Керенский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43808" y="363741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 октября – Арест министров Временного правительства, переход власти в руки </a:t>
            </a:r>
            <a:r>
              <a:rPr lang="ru-RU" dirty="0" smtClean="0"/>
              <a:t>большевиков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755776" y="3281545"/>
            <a:ext cx="1067460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547664" y="2636912"/>
            <a:ext cx="1080120" cy="45996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56043" y="3466211"/>
            <a:ext cx="1118833" cy="34241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8056">
            <a:off x="1211966" y="2092062"/>
            <a:ext cx="19480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43608" y="188640"/>
            <a:ext cx="7125113" cy="9244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>
                <a:solidFill>
                  <a:srgbClr val="FFC000"/>
                </a:solidFill>
              </a:rPr>
              <a:t>События весны-осени 1917г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920880" cy="116910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Что дала России деятельность Временного правительства?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5544616" cy="576064"/>
          </a:xfrm>
        </p:spPr>
        <p:txBody>
          <a:bodyPr/>
          <a:lstStyle/>
          <a:p>
            <a:r>
              <a:rPr lang="ru-RU" dirty="0" smtClean="0"/>
              <a:t>Общенациональный кризис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4509119"/>
            <a:ext cx="518457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Финансовый кризис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7584" y="2564904"/>
            <a:ext cx="7200800" cy="936104"/>
          </a:xfrm>
        </p:spPr>
        <p:txBody>
          <a:bodyPr/>
          <a:lstStyle/>
          <a:p>
            <a:r>
              <a:rPr lang="ru-RU" dirty="0" smtClean="0"/>
              <a:t>Падение производства промышленной продукции более 30%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7584" y="3501008"/>
            <a:ext cx="5544616" cy="12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Рост Государственного долга до 25млрд рублей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8078" y="5301207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Армию самовольно  покинули 2000000 человек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17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125113" cy="924475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Диктатура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пролетариата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416824" cy="47398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658902" cy="3960440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Февральская революция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1917г – Глубокий перелом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в жизни России, куда она пойдет далее</a:t>
            </a:r>
            <a:r>
              <a:rPr lang="en-US" sz="4000" dirty="0" smtClean="0">
                <a:solidFill>
                  <a:srgbClr val="FFC000"/>
                </a:solidFill>
              </a:rPr>
              <a:t>???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3391519"/>
            <a:ext cx="5076056" cy="3469960"/>
          </a:xfrm>
        </p:spPr>
      </p:pic>
    </p:spTree>
    <p:extLst>
      <p:ext uri="{BB962C8B-B14F-4D97-AF65-F5344CB8AC3E}">
        <p14:creationId xmlns:p14="http://schemas.microsoft.com/office/powerpoint/2010/main" val="35834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994" y="188640"/>
            <a:ext cx="7125113" cy="924475"/>
          </a:xfrm>
        </p:spPr>
        <p:txBody>
          <a:bodyPr/>
          <a:lstStyle/>
          <a:p>
            <a:r>
              <a:rPr lang="ru-RU" sz="4000" dirty="0" smtClean="0"/>
              <a:t>Альтернативы развития </a:t>
            </a:r>
            <a:br>
              <a:rPr lang="ru-RU" sz="4000" dirty="0" smtClean="0"/>
            </a:br>
            <a:r>
              <a:rPr lang="ru-RU" sz="4000" dirty="0" smtClean="0"/>
              <a:t>России после февраля 1917г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996879" y="2090659"/>
            <a:ext cx="3147824" cy="576262"/>
          </a:xfrm>
        </p:spPr>
        <p:txBody>
          <a:bodyPr/>
          <a:lstStyle/>
          <a:p>
            <a:r>
              <a:rPr lang="ru-RU" dirty="0" smtClean="0"/>
              <a:t>      Диктатура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93818" y="2193202"/>
            <a:ext cx="1872209" cy="6316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Демократия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652120" y="2063723"/>
            <a:ext cx="3142488" cy="630134"/>
          </a:xfrm>
        </p:spPr>
        <p:txBody>
          <a:bodyPr/>
          <a:lstStyle/>
          <a:p>
            <a:r>
              <a:rPr lang="ru-RU" dirty="0" smtClean="0"/>
              <a:t>       Охлократия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178" y="2707553"/>
            <a:ext cx="917197" cy="1335078"/>
          </a:xfr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072115" y="1194645"/>
            <a:ext cx="576064" cy="792088"/>
          </a:xfrm>
          <a:prstGeom prst="straightConnector1">
            <a:avLst/>
          </a:prstGeom>
          <a:ln w="38100" cmpd="sng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1427">
            <a:off x="4008952" y="1279663"/>
            <a:ext cx="7556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40059">
            <a:off x="5843291" y="1203442"/>
            <a:ext cx="7556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638" y="4661519"/>
            <a:ext cx="934047" cy="12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7"/>
          <p:cNvSpPr txBox="1">
            <a:spLocks/>
          </p:cNvSpPr>
          <p:nvPr/>
        </p:nvSpPr>
        <p:spPr>
          <a:xfrm>
            <a:off x="3471353" y="5785565"/>
            <a:ext cx="2180768" cy="735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/>
              <a:t>В.И.Ленин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322" y="2707553"/>
            <a:ext cx="1000329" cy="132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212574" y="3861048"/>
            <a:ext cx="314782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</a:t>
            </a:r>
            <a:r>
              <a:rPr lang="ru-RU" dirty="0" err="1" smtClean="0"/>
              <a:t>А.Ф.Керенский</a:t>
            </a:r>
            <a:endParaRPr lang="ru-RU" dirty="0"/>
          </a:p>
        </p:txBody>
      </p:sp>
      <p:sp>
        <p:nvSpPr>
          <p:cNvPr id="16" name="Объект 7"/>
          <p:cNvSpPr txBox="1">
            <a:spLocks/>
          </p:cNvSpPr>
          <p:nvPr/>
        </p:nvSpPr>
        <p:spPr>
          <a:xfrm>
            <a:off x="1030994" y="5050008"/>
            <a:ext cx="1329153" cy="735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Объект 7"/>
          <p:cNvSpPr txBox="1">
            <a:spLocks/>
          </p:cNvSpPr>
          <p:nvPr/>
        </p:nvSpPr>
        <p:spPr>
          <a:xfrm>
            <a:off x="3396135" y="3905584"/>
            <a:ext cx="2468800" cy="629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/>
              <a:t>Л.Г.Корнилов</a:t>
            </a:r>
            <a:endParaRPr lang="ru-RU" sz="2400" dirty="0"/>
          </a:p>
        </p:txBody>
      </p:sp>
      <p:sp>
        <p:nvSpPr>
          <p:cNvPr id="18" name="Текст 5"/>
          <p:cNvSpPr txBox="1">
            <a:spLocks/>
          </p:cNvSpPr>
          <p:nvPr/>
        </p:nvSpPr>
        <p:spPr>
          <a:xfrm>
            <a:off x="0" y="5785565"/>
            <a:ext cx="314782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     </a:t>
            </a:r>
            <a:r>
              <a:rPr lang="ru-RU" dirty="0" err="1" smtClean="0"/>
              <a:t>Ю.О.Мартов</a:t>
            </a:r>
            <a:endParaRPr lang="ru-RU" dirty="0"/>
          </a:p>
        </p:txBody>
      </p:sp>
      <p:sp>
        <p:nvSpPr>
          <p:cNvPr id="19" name="Объект 7"/>
          <p:cNvSpPr txBox="1">
            <a:spLocks/>
          </p:cNvSpPr>
          <p:nvPr/>
        </p:nvSpPr>
        <p:spPr>
          <a:xfrm>
            <a:off x="7123237" y="5216837"/>
            <a:ext cx="1329153" cy="735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5299" y="4677172"/>
            <a:ext cx="902955" cy="13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7308304" y="2852936"/>
            <a:ext cx="0" cy="1008112"/>
          </a:xfrm>
          <a:prstGeom prst="straightConnector1">
            <a:avLst/>
          </a:prstGeom>
          <a:ln w="38100" cmpd="sng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5"/>
          <p:cNvSpPr txBox="1">
            <a:spLocks/>
          </p:cNvSpPr>
          <p:nvPr/>
        </p:nvSpPr>
        <p:spPr>
          <a:xfrm>
            <a:off x="5652120" y="3844799"/>
            <a:ext cx="3147824" cy="560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     Стихийный бунт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16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13" grpId="0"/>
      <p:bldP spid="15" grpId="0"/>
      <p:bldP spid="17" grpId="0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Судьбу страны определял тот,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кто мог быстро и радикально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решить самые жгучие вопросы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Российской жизни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492896"/>
            <a:ext cx="3147824" cy="576262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 smtClean="0">
                <a:solidFill>
                  <a:srgbClr val="FF0000"/>
                </a:solidFill>
              </a:rPr>
              <a:t>ВЛАСТИ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99592" y="4077072"/>
            <a:ext cx="2664296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О </a:t>
            </a:r>
            <a:r>
              <a:rPr lang="ru-RU" sz="2400" dirty="0" smtClean="0">
                <a:solidFill>
                  <a:srgbClr val="92D050"/>
                </a:solidFill>
              </a:rPr>
              <a:t>МИРЕ</a:t>
            </a:r>
            <a:endParaRPr lang="ru-RU" sz="2400" dirty="0">
              <a:solidFill>
                <a:srgbClr val="92D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9592" y="3284984"/>
            <a:ext cx="3142488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 smtClean="0">
                <a:solidFill>
                  <a:srgbClr val="FFFF00"/>
                </a:solidFill>
              </a:rPr>
              <a:t>ЗЕМЛЕ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060000" cy="4168433"/>
          </a:xfrm>
        </p:spPr>
      </p:pic>
    </p:spTree>
    <p:extLst>
      <p:ext uri="{BB962C8B-B14F-4D97-AF65-F5344CB8AC3E}">
        <p14:creationId xmlns:p14="http://schemas.microsoft.com/office/powerpoint/2010/main" val="178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632848" cy="10250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Количество партий весной 1917года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превышало 50, наиболее крупными были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060848"/>
            <a:ext cx="4680520" cy="504056"/>
          </a:xfrm>
        </p:spPr>
        <p:txBody>
          <a:bodyPr/>
          <a:lstStyle/>
          <a:p>
            <a:r>
              <a:rPr lang="ru-RU" dirty="0" smtClean="0"/>
              <a:t>70000 человек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06331" y="3204963"/>
            <a:ext cx="3837669" cy="13380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1) Свержение самодержавия</a:t>
            </a:r>
          </a:p>
          <a:p>
            <a:pPr marL="0" indent="0">
              <a:buNone/>
            </a:pPr>
            <a:r>
              <a:rPr lang="ru-RU" dirty="0" smtClean="0"/>
              <a:t>2) Установление демократической республики </a:t>
            </a:r>
          </a:p>
          <a:p>
            <a:pPr marL="0" indent="0">
              <a:buNone/>
            </a:pPr>
            <a:r>
              <a:rPr lang="ru-RU" dirty="0" smtClean="0"/>
              <a:t>3) Значительное расширение прав рабочих</a:t>
            </a:r>
          </a:p>
          <a:p>
            <a:pPr marL="0" indent="0">
              <a:buNone/>
            </a:pPr>
            <a:r>
              <a:rPr lang="ru-RU" dirty="0" smtClean="0"/>
              <a:t>4)Социализация земли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3068960"/>
            <a:ext cx="4608512" cy="576262"/>
          </a:xfrm>
        </p:spPr>
        <p:txBody>
          <a:bodyPr/>
          <a:lstStyle/>
          <a:p>
            <a:r>
              <a:rPr lang="ru-RU" dirty="0" smtClean="0"/>
              <a:t>Социалисты - революционеры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7787" y="1392789"/>
            <a:ext cx="3863350" cy="1648467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1) Парламентская  монархия</a:t>
            </a:r>
          </a:p>
          <a:p>
            <a:pPr marL="0" indent="0">
              <a:buNone/>
            </a:pPr>
            <a:r>
              <a:rPr lang="ru-RU" dirty="0" smtClean="0"/>
              <a:t>2) Земля малоимущим крестьянам</a:t>
            </a:r>
          </a:p>
          <a:p>
            <a:pPr marL="0" indent="0">
              <a:buNone/>
            </a:pPr>
            <a:r>
              <a:rPr lang="ru-RU" dirty="0" smtClean="0"/>
              <a:t>3) Собрания рабочих, 8-часовой рабочий день</a:t>
            </a:r>
          </a:p>
          <a:p>
            <a:pPr marL="0" indent="0">
              <a:buNone/>
            </a:pPr>
            <a:r>
              <a:rPr lang="ru-RU" dirty="0" smtClean="0"/>
              <a:t>4) Сохранение Государственного единства России.</a:t>
            </a:r>
          </a:p>
          <a:p>
            <a:pPr marL="0" indent="0">
              <a:buNone/>
            </a:pPr>
            <a:r>
              <a:rPr lang="ru-RU" dirty="0" smtClean="0"/>
              <a:t>5) Конституция Финляндии, автономное устройство Польши.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51520" y="1712967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Конституционные Демократы</a:t>
            </a: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332447" y="3429000"/>
            <a:ext cx="46085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800000 человек</a:t>
            </a:r>
            <a:endParaRPr lang="ru-RU" dirty="0"/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1763688" y="4254893"/>
            <a:ext cx="46085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                    РСДРП</a:t>
            </a:r>
            <a:endParaRPr lang="ru-RU" sz="28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5816" y="4724515"/>
            <a:ext cx="1008112" cy="68607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76532">
            <a:off x="5284426" y="4738202"/>
            <a:ext cx="1133765" cy="8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1007604" y="5729664"/>
            <a:ext cx="316835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Меньшевики </a:t>
            </a:r>
          </a:p>
          <a:p>
            <a:r>
              <a:rPr lang="ru-RU" dirty="0" smtClean="0"/>
              <a:t>200000 человек</a:t>
            </a: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6156176" y="5434844"/>
            <a:ext cx="2757538" cy="8710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Большевики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24000 человек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5302068" y="5375293"/>
            <a:ext cx="3843001" cy="1490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1) Свержение царского самодержавия, создание демократической республики</a:t>
            </a:r>
          </a:p>
          <a:p>
            <a:pPr marL="0" indent="0">
              <a:buNone/>
            </a:pPr>
            <a:r>
              <a:rPr lang="ru-RU" dirty="0" smtClean="0"/>
              <a:t>2) Ликвидация помещичьего землевладения</a:t>
            </a:r>
          </a:p>
          <a:p>
            <a:pPr marL="0" indent="0">
              <a:buNone/>
            </a:pPr>
            <a:r>
              <a:rPr lang="ru-RU" dirty="0" smtClean="0"/>
              <a:t>3) Социалистическая революция</a:t>
            </a:r>
          </a:p>
          <a:p>
            <a:pPr marL="0" indent="0">
              <a:buNone/>
            </a:pPr>
            <a:r>
              <a:rPr lang="ru-RU" dirty="0" smtClean="0"/>
              <a:t>4) Диктатура пролетариата</a:t>
            </a:r>
          </a:p>
          <a:p>
            <a:pPr marL="0" indent="0">
              <a:buNone/>
            </a:pPr>
            <a:r>
              <a:rPr lang="ru-RU" dirty="0" smtClean="0"/>
              <a:t>5) Замена частной собственности на средства производства общественной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0" y="5367975"/>
            <a:ext cx="3843001" cy="1490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1) Свержение царского самодержавия, создание демократической республики</a:t>
            </a:r>
          </a:p>
          <a:p>
            <a:pPr marL="0" indent="0">
              <a:buNone/>
            </a:pPr>
            <a:r>
              <a:rPr lang="ru-RU" dirty="0" smtClean="0"/>
              <a:t>2) Ликвидация помещичьего землевладения</a:t>
            </a:r>
          </a:p>
          <a:p>
            <a:pPr marL="0" indent="0">
              <a:buNone/>
            </a:pPr>
            <a:r>
              <a:rPr lang="ru-RU" dirty="0" smtClean="0"/>
              <a:t>3) Замена частной собственности на средства производства общественной</a:t>
            </a:r>
          </a:p>
          <a:p>
            <a:pPr marL="0" indent="0">
              <a:buNone/>
            </a:pPr>
            <a:r>
              <a:rPr lang="ru-RU" dirty="0" smtClean="0"/>
              <a:t>4) Диктатура пролетариата</a:t>
            </a:r>
          </a:p>
        </p:txBody>
      </p:sp>
    </p:spTree>
    <p:extLst>
      <p:ext uri="{BB962C8B-B14F-4D97-AF65-F5344CB8AC3E}">
        <p14:creationId xmlns:p14="http://schemas.microsoft.com/office/powerpoint/2010/main" val="211259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 animBg="1"/>
      <p:bldP spid="5" grpId="0" build="p"/>
      <p:bldP spid="6" grpId="0" uiExpand="1" build="p" animBg="1"/>
      <p:bldP spid="8" grpId="0"/>
      <p:bldP spid="10" grpId="0"/>
      <p:bldP spid="16" grpId="0"/>
      <p:bldP spid="17" grpId="0"/>
      <p:bldP spid="20" grpId="0" animBg="1"/>
      <p:bldP spid="20" grpId="1" uiExpand="1" build="allAtOnce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23183"/>
            <a:ext cx="904027" cy="135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0308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          </a:t>
            </a:r>
            <a:r>
              <a:rPr lang="ru-RU" dirty="0" smtClean="0">
                <a:solidFill>
                  <a:srgbClr val="FF0000"/>
                </a:solidFill>
              </a:rPr>
              <a:t>Двоевластие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1723" y="3717032"/>
            <a:ext cx="3795896" cy="576262"/>
          </a:xfrm>
        </p:spPr>
        <p:txBody>
          <a:bodyPr/>
          <a:lstStyle/>
          <a:p>
            <a:r>
              <a:rPr lang="ru-RU" dirty="0" smtClean="0"/>
              <a:t>Временный комитет из бывших депутатов Гос. Думы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3356992"/>
            <a:ext cx="3574536" cy="576262"/>
          </a:xfrm>
        </p:spPr>
        <p:txBody>
          <a:bodyPr/>
          <a:lstStyle/>
          <a:p>
            <a:r>
              <a:rPr lang="ru-RU" dirty="0" smtClean="0"/>
              <a:t>Петроградский совет депутатов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90992" y="6381328"/>
            <a:ext cx="1656184" cy="5743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 smtClean="0"/>
              <a:t>Г.Е.Львов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-1714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FFC000"/>
                </a:solidFill>
              </a:rPr>
              <a:t>                 </a:t>
            </a:r>
            <a:r>
              <a:rPr lang="ru-RU" sz="4400" dirty="0" smtClean="0">
                <a:solidFill>
                  <a:srgbClr val="FFC000"/>
                </a:solidFill>
              </a:rPr>
              <a:t>Власть в стране</a:t>
            </a:r>
            <a:endParaRPr lang="ru-RU" sz="4400" dirty="0">
              <a:solidFill>
                <a:srgbClr val="FFC000"/>
              </a:solidFill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4524253" y="1340770"/>
            <a:ext cx="1728192" cy="1584176"/>
          </a:xfrm>
          <a:prstGeom prst="bentConnector3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2893666" y="1304765"/>
            <a:ext cx="1728194" cy="16561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"/>
          <p:cNvSpPr txBox="1">
            <a:spLocks/>
          </p:cNvSpPr>
          <p:nvPr/>
        </p:nvSpPr>
        <p:spPr>
          <a:xfrm>
            <a:off x="860914" y="4577156"/>
            <a:ext cx="4116341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Временное правительство</a:t>
            </a:r>
            <a:r>
              <a:rPr lang="ru-RU" dirty="0"/>
              <a:t> </a:t>
            </a:r>
            <a:r>
              <a:rPr lang="ru-RU" dirty="0" smtClean="0"/>
              <a:t>                          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29671" y="4070006"/>
            <a:ext cx="0" cy="73176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учитель-7\Desktop\Nikolay_('Karlo')_Chkheidze_(1864-1926),_Georgian_Menshevik_politician_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87" y="4335837"/>
            <a:ext cx="1090108" cy="16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0500" y="5980638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</a:t>
            </a:r>
            <a:r>
              <a:rPr lang="ru-RU" b="1" dirty="0" err="1" smtClean="0"/>
              <a:t>Н.С.Чхеидзе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67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  <p:bldP spid="1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2447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  Программа Временного правительства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9144000" cy="3600400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Демократия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Выборы учредительного собрания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Полная амнистия заключенных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Война до победного конца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Сохранение старых учреждений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Государственный фонд для выкупа части земли у помещиков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68732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035" y="116632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9900"/>
                </a:solidFill>
              </a:rPr>
              <a:t>Петроградский совет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916832"/>
            <a:ext cx="7056784" cy="2304256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Поддержка временного правительства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FF0000"/>
                </a:solidFill>
              </a:rPr>
              <a:t>Демократизация армии и подчинение её советам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9723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События </a:t>
            </a:r>
            <a:r>
              <a:rPr lang="ru-RU" dirty="0" smtClean="0">
                <a:solidFill>
                  <a:srgbClr val="FFC000"/>
                </a:solidFill>
              </a:rPr>
              <a:t>весны-осени </a:t>
            </a:r>
            <a:r>
              <a:rPr lang="ru-RU" dirty="0" smtClean="0">
                <a:solidFill>
                  <a:srgbClr val="FFC000"/>
                </a:solidFill>
              </a:rPr>
              <a:t>1917г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1728192" cy="57606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Апрель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2201668"/>
            <a:ext cx="5544616" cy="6480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Демонстрация </a:t>
            </a:r>
            <a:r>
              <a:rPr lang="en-US" dirty="0" smtClean="0"/>
              <a:t>“</a:t>
            </a:r>
            <a:r>
              <a:rPr lang="ru-RU" dirty="0" smtClean="0"/>
              <a:t>Вся власть советам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en-US" dirty="0" smtClean="0"/>
              <a:t>“</a:t>
            </a:r>
            <a:r>
              <a:rPr lang="ru-RU" dirty="0" smtClean="0"/>
              <a:t>Долой войну</a:t>
            </a:r>
            <a:r>
              <a:rPr lang="en-US" dirty="0" smtClean="0"/>
              <a:t>”</a:t>
            </a:r>
            <a:r>
              <a:rPr lang="ru-RU" dirty="0" smtClean="0"/>
              <a:t>,</a:t>
            </a:r>
            <a:r>
              <a:rPr lang="en-US" dirty="0" smtClean="0"/>
              <a:t> “</a:t>
            </a:r>
            <a:r>
              <a:rPr lang="ru-RU" dirty="0" smtClean="0"/>
              <a:t>Долой  министров-капиталистов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843808" y="1340768"/>
            <a:ext cx="5616624" cy="576064"/>
          </a:xfrm>
        </p:spPr>
        <p:txBody>
          <a:bodyPr/>
          <a:lstStyle/>
          <a:p>
            <a:r>
              <a:rPr lang="ru-RU" sz="1800" dirty="0" smtClean="0"/>
              <a:t>Кризис Временного правительства. Митинги и протесты против продолжения войны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2" y="2276872"/>
            <a:ext cx="1512168" cy="360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18 июня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75" y="309687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Июль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3082815"/>
            <a:ext cx="454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Провал наступления на фронте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2275" y="3933056"/>
            <a:ext cx="99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 июля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37945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Расстрел демонстрации рабочих в Петрограде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2275" y="472514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Июль-август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3236" y="4632812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Единовластие Временного правительства. Провал попытки генерала </a:t>
            </a:r>
            <a:r>
              <a:rPr lang="ru-RU" dirty="0" err="1" smtClean="0"/>
              <a:t>Л.Г.Корнилова</a:t>
            </a:r>
            <a:r>
              <a:rPr lang="ru-RU" dirty="0" smtClean="0"/>
              <a:t> установить военную диктатуру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265</TotalTime>
  <Words>363</Words>
  <Application>Microsoft Office PowerPoint</Application>
  <PresentationFormat>Экран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Презентация PowerPoint</vt:lpstr>
      <vt:lpstr>Февральская революция 1917г – Глубокий перелом в жизни России, куда она пойдет далее???</vt:lpstr>
      <vt:lpstr>Альтернативы развития  России после февраля 1917г</vt:lpstr>
      <vt:lpstr>Судьбу страны определял тот, кто мог быстро и радикально решить самые жгучие вопросы Российской жизни:</vt:lpstr>
      <vt:lpstr>Количество партий весной 1917года превышало 50, наиболее крупными были:</vt:lpstr>
      <vt:lpstr>                 Двоевластие</vt:lpstr>
      <vt:lpstr>       Программа Временного правительства</vt:lpstr>
      <vt:lpstr>Петроградский совет</vt:lpstr>
      <vt:lpstr>События весны-осени 1917г</vt:lpstr>
      <vt:lpstr>Презентация PowerPoint</vt:lpstr>
      <vt:lpstr>Что дала России деятельность Временного правительства?</vt:lpstr>
      <vt:lpstr>Диктатура пролетариата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учитель-7</dc:creator>
  <cp:lastModifiedBy>учитель-7</cp:lastModifiedBy>
  <cp:revision>30</cp:revision>
  <dcterms:created xsi:type="dcterms:W3CDTF">2013-11-22T07:24:20Z</dcterms:created>
  <dcterms:modified xsi:type="dcterms:W3CDTF">2014-02-13T04:56:40Z</dcterms:modified>
</cp:coreProperties>
</file>