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78E9-6F8A-4D5C-94D0-73C225C4B18A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1ED954-ECF1-41C3-98A1-82775E43F4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78E9-6F8A-4D5C-94D0-73C225C4B18A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D954-ECF1-41C3-98A1-82775E43F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78E9-6F8A-4D5C-94D0-73C225C4B18A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D954-ECF1-41C3-98A1-82775E43F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0478E9-6F8A-4D5C-94D0-73C225C4B18A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E1ED954-ECF1-41C3-98A1-82775E43F4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78E9-6F8A-4D5C-94D0-73C225C4B18A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D954-ECF1-41C3-98A1-82775E43F4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78E9-6F8A-4D5C-94D0-73C225C4B18A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D954-ECF1-41C3-98A1-82775E43F4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D954-ECF1-41C3-98A1-82775E43F4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78E9-6F8A-4D5C-94D0-73C225C4B18A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78E9-6F8A-4D5C-94D0-73C225C4B18A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D954-ECF1-41C3-98A1-82775E43F4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78E9-6F8A-4D5C-94D0-73C225C4B18A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D954-ECF1-41C3-98A1-82775E43F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0478E9-6F8A-4D5C-94D0-73C225C4B18A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E1ED954-ECF1-41C3-98A1-82775E43F4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78E9-6F8A-4D5C-94D0-73C225C4B18A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1ED954-ECF1-41C3-98A1-82775E43F4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0478E9-6F8A-4D5C-94D0-73C225C4B18A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E1ED954-ECF1-41C3-98A1-82775E43F4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Выполнила: учитель информатики </a:t>
            </a:r>
            <a:r>
              <a:rPr lang="ru-RU" dirty="0" smtClean="0"/>
              <a:t>МБОУ Морозовской  СОШ Карасукского района </a:t>
            </a:r>
            <a:r>
              <a:rPr lang="ru-RU" dirty="0" smtClean="0">
                <a:ln>
                  <a:solidFill>
                    <a:srgbClr val="7030A0"/>
                  </a:solidFill>
                </a:ln>
              </a:rPr>
              <a:t>Жунина </a:t>
            </a:r>
            <a:r>
              <a:rPr lang="ru-RU" dirty="0" smtClean="0">
                <a:ln>
                  <a:solidFill>
                    <a:srgbClr val="7030A0"/>
                  </a:solidFill>
                </a:ln>
              </a:rPr>
              <a:t>Ирина Леонидовна</a:t>
            </a:r>
            <a:endParaRPr lang="ru-RU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>
                <a:ln>
                  <a:solidFill>
                    <a:srgbClr val="FFC000"/>
                  </a:solidFill>
                </a:ln>
                <a:solidFill>
                  <a:srgbClr val="00B050"/>
                </a:solidFill>
              </a:rPr>
              <a:t>Что можно выбрать в компьютерном меню</a:t>
            </a:r>
            <a:endParaRPr lang="ru-RU" dirty="0">
              <a:ln>
                <a:solidFill>
                  <a:srgbClr val="FFC00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500042"/>
            <a:ext cx="2736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5</a:t>
            </a:r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КЛАСС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29256" y="5429264"/>
            <a:ext cx="302100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i="1" cap="none" spc="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</a:rPr>
              <a:t>21 февраля 2014 г</a:t>
            </a:r>
            <a:endParaRPr lang="ru-RU" sz="2400" i="1" cap="none" spc="0" dirty="0">
              <a:ln w="12700">
                <a:solidFill>
                  <a:srgbClr val="92D050"/>
                </a:solidFill>
                <a:prstDash val="solid"/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компьютера тоже есть меню – оно помогает нам взаимодействовать  с компьютером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   Если человек использует компьютер, его называют пользователем компьютера или компьютерным пользователем.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          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643314"/>
            <a:ext cx="2428892" cy="24804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haroni" pitchFamily="2" charset="-79"/>
              </a:rPr>
              <a:t>             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haroni" pitchFamily="2" charset="-79"/>
              </a:rPr>
              <a:t>Компьютерный интерфейс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haroni" pitchFamily="2" charset="-79"/>
              </a:rPr>
              <a:t> — это средства для управления компьютером.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28662" y="714356"/>
            <a:ext cx="685801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6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Практическая работа за компьютером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 descr="C:\Program Files\Microsoft Office\MEDIA\CAGCAT10\j019640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96050" y="3808413"/>
            <a:ext cx="1695450" cy="181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75ade7402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4412" y="0"/>
            <a:ext cx="9858412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214942" y="1571612"/>
            <a:ext cx="392905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УРОК!!!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85795"/>
            <a:ext cx="78581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tx2">
                    <a:lumMod val="90000"/>
                  </a:schemeClr>
                </a:solidFill>
              </a:rPr>
              <a:t>Вы приходите в школьную столовую, естественное желание посмотреть чем вас будут сегодня кормить. Как вы думаете, где это можно сделать?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857884" y="3786190"/>
            <a:ext cx="23326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>
                <a:solidFill>
                  <a:srgbClr val="C00000"/>
                </a:solidFill>
              </a:rPr>
              <a:t>в меню</a:t>
            </a:r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4" name="Picture 15" descr="indi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071810"/>
            <a:ext cx="3429024" cy="2584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71480"/>
            <a:ext cx="82153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    Сегодня ваш друг хочет отправиться к бабушке в гости, но ему не хочется рано выезжать, для того чтобы выбрать время поездки, куда следует обратиться другу?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5500702"/>
            <a:ext cx="10724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к расписанию движения </a:t>
            </a:r>
            <a:r>
              <a:rPr lang="ru-RU" sz="2800" b="1" i="1" dirty="0" smtClean="0">
                <a:solidFill>
                  <a:srgbClr val="C00000"/>
                </a:solidFill>
              </a:rPr>
              <a:t>автобусов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143116"/>
            <a:ext cx="2986108" cy="2999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868" y="0"/>
            <a:ext cx="557213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В воскресный день папа пригласил вас в кафе. Вы пришли и хотите выбрать угощение. Здесь вам тоже предложат меню.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85728"/>
            <a:ext cx="38576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Помню точно: в эту среду,</a:t>
            </a:r>
            <a:br>
              <a:rPr lang="ru-RU" i="1" dirty="0"/>
            </a:br>
            <a:r>
              <a:rPr lang="ru-RU" i="1" dirty="0"/>
              <a:t>Время близилось к обеду...</a:t>
            </a:r>
            <a:br>
              <a:rPr lang="ru-RU" i="1" dirty="0"/>
            </a:br>
            <a:r>
              <a:rPr lang="ru-RU" i="1" dirty="0"/>
              <a:t>Цапли две в пруду стояли</a:t>
            </a:r>
            <a:br>
              <a:rPr lang="ru-RU" i="1" dirty="0"/>
            </a:br>
            <a:r>
              <a:rPr lang="ru-RU" i="1" dirty="0"/>
              <a:t>И о вкусах рассуждали.</a:t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Первая: - Желаю рыбы!</a:t>
            </a:r>
            <a:br>
              <a:rPr lang="ru-RU" i="1" dirty="0"/>
            </a:br>
            <a:r>
              <a:rPr lang="ru-RU" i="1" dirty="0"/>
              <a:t>А вторая: - Нет, спасибо!</a:t>
            </a:r>
            <a:br>
              <a:rPr lang="ru-RU" i="1" dirty="0"/>
            </a:br>
            <a:r>
              <a:rPr lang="ru-RU" i="1" dirty="0"/>
              <a:t>И хочу заметить Вам,</a:t>
            </a:r>
            <a:br>
              <a:rPr lang="ru-RU" i="1" dirty="0"/>
            </a:br>
            <a:r>
              <a:rPr lang="ru-RU" i="1" dirty="0"/>
              <a:t>Рыба – лишь по четвергам!</a:t>
            </a:r>
            <a:br>
              <a:rPr lang="ru-RU" i="1" dirty="0"/>
            </a:br>
            <a:r>
              <a:rPr lang="ru-RU" i="1" dirty="0"/>
              <a:t>Я по средам, как всегда,</a:t>
            </a:r>
            <a:br>
              <a:rPr lang="ru-RU" i="1" dirty="0"/>
            </a:br>
            <a:r>
              <a:rPr lang="ru-RU" i="1" dirty="0"/>
              <a:t>Ем лягушек из пруда,</a:t>
            </a:r>
            <a:br>
              <a:rPr lang="ru-RU" i="1" dirty="0"/>
            </a:br>
            <a:r>
              <a:rPr lang="ru-RU" i="1" dirty="0"/>
              <a:t>Лягушачье то меню </a:t>
            </a:r>
            <a:br>
              <a:rPr lang="ru-RU" i="1" dirty="0"/>
            </a:br>
            <a:r>
              <a:rPr lang="ru-RU" i="1" dirty="0"/>
              <a:t>Больше рыбного ценю...</a:t>
            </a:r>
            <a:br>
              <a:rPr lang="ru-RU" i="1" dirty="0"/>
            </a:br>
            <a:r>
              <a:rPr lang="ru-RU" i="1" dirty="0"/>
              <a:t>Первая в ответ кивала</a:t>
            </a:r>
            <a:br>
              <a:rPr lang="ru-RU" i="1" dirty="0"/>
            </a:br>
            <a:r>
              <a:rPr lang="ru-RU" i="1" dirty="0"/>
              <a:t>И от голода вздыхала.</a:t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Но квакушки – не глухие,</a:t>
            </a:r>
            <a:br>
              <a:rPr lang="ru-RU" i="1" dirty="0"/>
            </a:br>
            <a:r>
              <a:rPr lang="ru-RU" i="1" dirty="0"/>
              <a:t>Попрыгуньи – не плохие:</a:t>
            </a:r>
            <a:br>
              <a:rPr lang="ru-RU" i="1" dirty="0"/>
            </a:br>
            <a:r>
              <a:rPr lang="ru-RU" i="1" dirty="0"/>
              <a:t>Кто – за кочку, кто – за куст,</a:t>
            </a:r>
            <a:br>
              <a:rPr lang="ru-RU" i="1" dirty="0"/>
            </a:br>
            <a:r>
              <a:rPr lang="ru-RU" i="1" dirty="0"/>
              <a:t>Столик для обеда пуст.</a:t>
            </a:r>
            <a:br>
              <a:rPr lang="ru-RU" i="1" dirty="0"/>
            </a:br>
            <a:r>
              <a:rPr lang="ru-RU" i="1" dirty="0"/>
              <a:t>Разве хочется лягушкам</a:t>
            </a:r>
            <a:br>
              <a:rPr lang="ru-RU" i="1" dirty="0"/>
            </a:br>
            <a:r>
              <a:rPr lang="ru-RU" i="1" dirty="0"/>
              <a:t>Быть обедом в чьём-то брюшке?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071678"/>
            <a:ext cx="2643206" cy="34290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14348" y="642918"/>
            <a:ext cx="742952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Меню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это набор вариантов, из которых пользователь выбирает нужные.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Самый привычный вид меню —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текстовый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Его вы можете наблюдать в расписании поездов, автобусов, в меню ресторана, в настройках телевизора.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bg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Широко распространены </a:t>
            </a: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графические меню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когда вместо текста варианты выбора представлены пиктограммами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 Например, пиктографическое меню на вокзале, указывающее расположение платформ, зала ожидания, касс, туалета, медпункта, графическое меню сенсорного телефона.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79296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Клавиатура компьютера, пульт управления телевизором, сотовый телефон содержат кнопочное меню. Пользователь выбирает нужные кнопки из предложенного набора для выполнения своей </a:t>
            </a:r>
            <a:r>
              <a:rPr lang="ru-RU" sz="2800" dirty="0" smtClean="0"/>
              <a:t>задачи: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47571" y="3244334"/>
            <a:ext cx="4782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набора номера, например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/>
              <a:t>            Скажите, а расписание уроков можно назвать меню?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105835"/>
            <a:ext cx="5857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rgbClr val="C00000"/>
                </a:solidFill>
              </a:rPr>
              <a:t>нет, т. к. меню – это выбор, а здесь выбора быть не может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85786" y="0"/>
            <a:ext cx="835821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Подумайте: является ли меню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·         расписание авиарейсов в аэропорту,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·         список учеников класса,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·         список покупок,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·         расписание школьных уроков,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·         оглавление книги,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·         телефонный справочник,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·         набор клавиш на клавиатуре компьютера,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·         календарь,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·         список продуктов для приготовления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борща,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·         каталог книг в библиотеке,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·         объявление в газете,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·         дорожный указатель.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94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94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</TotalTime>
  <Words>162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Что можно выбрать в компьютерном меню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можно выбрать в компьютерном меню</dc:title>
  <dc:creator>Ирина</dc:creator>
  <cp:lastModifiedBy>компьютер учителя</cp:lastModifiedBy>
  <cp:revision>5</cp:revision>
  <dcterms:created xsi:type="dcterms:W3CDTF">2014-02-20T16:20:04Z</dcterms:created>
  <dcterms:modified xsi:type="dcterms:W3CDTF">2014-02-21T02:26:47Z</dcterms:modified>
</cp:coreProperties>
</file>