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60" r:id="rId4"/>
    <p:sldId id="270" r:id="rId5"/>
    <p:sldId id="261" r:id="rId6"/>
    <p:sldId id="259" r:id="rId7"/>
    <p:sldId id="262" r:id="rId8"/>
    <p:sldId id="263" r:id="rId9"/>
    <p:sldId id="272" r:id="rId10"/>
    <p:sldId id="273" r:id="rId11"/>
    <p:sldId id="267" r:id="rId12"/>
    <p:sldId id="264" r:id="rId13"/>
    <p:sldId id="268" r:id="rId14"/>
    <p:sldId id="269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06F0-39EB-4F14-AE23-1A51D18FE0EE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823FE-C650-4AE4-96EF-16CEAFC34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41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823FE-C650-4AE4-96EF-16CEAFC34B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823FE-C650-4AE4-96EF-16CEAFC34B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46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823FE-C650-4AE4-96EF-16CEAFC34B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40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930636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smtClean="0">
                <a:solidFill>
                  <a:srgbClr val="93CDDD"/>
                </a:solidFill>
              </a:rPr>
              <a:t>ProPowerPoint.Ru</a:t>
            </a:r>
            <a:endParaRPr lang="ru-RU" sz="1100" smtClean="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2.xls"/><Relationship Id="rId3" Type="http://schemas.openxmlformats.org/officeDocument/2006/relationships/oleObject" Target="../embeddings/_____Microsoft_Office_Excel_97-20037.xls"/><Relationship Id="rId7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10.xls"/><Relationship Id="rId5" Type="http://schemas.openxmlformats.org/officeDocument/2006/relationships/oleObject" Target="../embeddings/_____Microsoft_Office_Excel_97-20039.xls"/><Relationship Id="rId4" Type="http://schemas.openxmlformats.org/officeDocument/2006/relationships/oleObject" Target="../embeddings/_____Microsoft_Office_Excel_97-20038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../&#1056;&#1072;&#1073;&#1086;&#1095;&#1080;&#1081;%20&#1089;&#1090;&#1086;&#1083;/File009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6.xls"/><Relationship Id="rId3" Type="http://schemas.openxmlformats.org/officeDocument/2006/relationships/oleObject" Target="../embeddings/_____Microsoft_Office_Excel_97-20031.xls"/><Relationship Id="rId7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Исследовательская работа </a:t>
            </a:r>
            <a:b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«Компьютер и здоровье».</a:t>
            </a:r>
            <a:b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Творческое название проекта</a:t>
            </a:r>
            <a:b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«Работайте на компьютере и будьте здоровы»</a:t>
            </a:r>
            <a:r>
              <a:rPr lang="ru-RU" b="1" dirty="0" smtClean="0">
                <a:ln w="1905"/>
                <a:solidFill>
                  <a:srgbClr val="B11FA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B11FA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3214678" cy="1560541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Arial" charset="0"/>
              </a:rPr>
              <a:t>Над проектом работали:</a:t>
            </a:r>
          </a:p>
          <a:p>
            <a:pPr algn="r"/>
            <a:r>
              <a:rPr lang="ru-RU" sz="1800" dirty="0" smtClean="0">
                <a:latin typeface="Arial" charset="0"/>
              </a:rPr>
              <a:t>Басова Валерия и Макарова Елена,  учащиеся 5 «а» класса  </a:t>
            </a:r>
          </a:p>
          <a:p>
            <a:pPr algn="r"/>
            <a:r>
              <a:rPr lang="ru-RU" sz="1800" b="1" dirty="0" smtClean="0">
                <a:latin typeface="Arial" charset="0"/>
              </a:rPr>
              <a:t>Руководитель:</a:t>
            </a:r>
            <a:r>
              <a:rPr lang="ru-RU" sz="1800" dirty="0" smtClean="0">
                <a:latin typeface="Arial" charset="0"/>
              </a:rPr>
              <a:t> </a:t>
            </a:r>
          </a:p>
          <a:p>
            <a:pPr algn="r"/>
            <a:r>
              <a:rPr lang="ru-RU" sz="1800" dirty="0" smtClean="0">
                <a:latin typeface="Arial" charset="0"/>
              </a:rPr>
              <a:t>Пестерева Елена Игнатьевна, </a:t>
            </a:r>
          </a:p>
          <a:p>
            <a:pPr algn="r"/>
            <a:r>
              <a:rPr lang="ru-RU" sz="1800" dirty="0" smtClean="0">
                <a:latin typeface="Arial" charset="0"/>
              </a:rPr>
              <a:t>учитель информатики. </a:t>
            </a:r>
            <a:endParaRPr lang="ru-RU" sz="1800" dirty="0">
              <a:latin typeface="Arial" charset="0"/>
            </a:endParaRPr>
          </a:p>
        </p:txBody>
      </p:sp>
      <p:pic>
        <p:nvPicPr>
          <p:cNvPr id="6" name="Picture 4" descr="Наша школа в летнее врем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6342">
            <a:off x="625898" y="2887830"/>
            <a:ext cx="1395970" cy="2024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Елена Игнатьевна\Pictures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1532"/>
          <a:stretch/>
        </p:blipFill>
        <p:spPr bwMode="auto">
          <a:xfrm>
            <a:off x="1619672" y="2609069"/>
            <a:ext cx="1428878" cy="2149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5331">
            <a:off x="2613411" y="3034827"/>
            <a:ext cx="1646854" cy="2121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60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73563"/>
            <a:ext cx="3312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>
                <a:solidFill>
                  <a:schemeClr val="bg2"/>
                </a:solidFill>
              </a:rPr>
              <a:t>У вас сломался </a:t>
            </a:r>
            <a:r>
              <a:rPr lang="ru-RU" sz="1600" b="1" dirty="0" smtClean="0">
                <a:solidFill>
                  <a:schemeClr val="bg2"/>
                </a:solidFill>
              </a:rPr>
              <a:t>компьютер, значит у вас плохое настроение?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6142" y="50453"/>
            <a:ext cx="28677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/>
                </a:solidFill>
              </a:rPr>
              <a:t>Вам запретили сидеть за компьютером, вы конфликтуете?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1672" y="0"/>
            <a:ext cx="2952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Какое общение вы </a:t>
            </a:r>
            <a:r>
              <a:rPr lang="ru-RU" sz="1600" b="1" dirty="0" smtClean="0">
                <a:solidFill>
                  <a:schemeClr val="bg2"/>
                </a:solidFill>
              </a:rPr>
              <a:t>предпочитаете?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3" y="3214686"/>
            <a:ext cx="38164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/>
              <a:t>Вы знаете, какую угрозу представляет </a:t>
            </a:r>
            <a:endParaRPr lang="ru-RU" sz="1600" b="1" dirty="0" smtClean="0"/>
          </a:p>
          <a:p>
            <a:pPr algn="ctr"/>
            <a:r>
              <a:rPr lang="ru-RU" sz="1600" b="1" dirty="0"/>
              <a:t>компьютер вашему здоровью?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805264"/>
            <a:ext cx="331236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/>
              <a:t>Устают ли ваши глаза, при работе </a:t>
            </a:r>
            <a:endParaRPr lang="ru-RU" sz="1600" b="1" dirty="0" smtClean="0"/>
          </a:p>
          <a:p>
            <a:pPr algn="ctr"/>
            <a:r>
              <a:rPr lang="ru-RU" sz="1600" b="1" dirty="0"/>
              <a:t>за компьютером?</a:t>
            </a:r>
          </a:p>
          <a:p>
            <a:pPr algn="ctr"/>
            <a:endParaRPr lang="ru-RU" sz="1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8639" y="3312183"/>
            <a:ext cx="319773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/>
              <a:t>Вы делаете гимнастику для глаз? 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0317891"/>
              </p:ext>
            </p:extLst>
          </p:nvPr>
        </p:nvGraphicFramePr>
        <p:xfrm>
          <a:off x="127348" y="1292495"/>
          <a:ext cx="2971800" cy="1419225"/>
        </p:xfrm>
        <a:graphic>
          <a:graphicData uri="http://schemas.openxmlformats.org/presentationml/2006/ole">
            <p:oleObj spid="_x0000_s2080" name="Диаграмма" r:id="rId3" imgW="2975106" imgH="1420491" progId="Excel.Sheet.8">
              <p:embed/>
            </p:oleObj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8242795"/>
              </p:ext>
            </p:extLst>
          </p:nvPr>
        </p:nvGraphicFramePr>
        <p:xfrm>
          <a:off x="3228975" y="1292495"/>
          <a:ext cx="2686050" cy="1419225"/>
        </p:xfrm>
        <a:graphic>
          <a:graphicData uri="http://schemas.openxmlformats.org/presentationml/2006/ole">
            <p:oleObj spid="_x0000_s2081" name="Диаграмма" r:id="rId4" imgW="2688569" imgH="1420491" progId="Excel.Sheet.8">
              <p:embed/>
            </p:oleObj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3969464"/>
              </p:ext>
            </p:extLst>
          </p:nvPr>
        </p:nvGraphicFramePr>
        <p:xfrm>
          <a:off x="6362328" y="1268760"/>
          <a:ext cx="2438400" cy="1457325"/>
        </p:xfrm>
        <a:graphic>
          <a:graphicData uri="http://schemas.openxmlformats.org/presentationml/2006/ole">
            <p:oleObj spid="_x0000_s2082" name="Диаграмма" r:id="rId5" imgW="2438376" imgH="1457371" progId="Excel.Sheet.8">
              <p:embed/>
            </p:oleObj>
          </a:graphicData>
        </a:graphic>
      </p:graphicFrame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7885062"/>
              </p:ext>
            </p:extLst>
          </p:nvPr>
        </p:nvGraphicFramePr>
        <p:xfrm>
          <a:off x="492100" y="3910700"/>
          <a:ext cx="2543175" cy="1676400"/>
        </p:xfrm>
        <a:graphic>
          <a:graphicData uri="http://schemas.openxmlformats.org/presentationml/2006/ole">
            <p:oleObj spid="_x0000_s2083" name="Диаграмма" r:id="rId6" imgW="2543113" imgH="1676288" progId="Excel.Sheet.8">
              <p:embed/>
            </p:oleObj>
          </a:graphicData>
        </a:graphic>
      </p:graphicFrame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6851760"/>
              </p:ext>
            </p:extLst>
          </p:nvPr>
        </p:nvGraphicFramePr>
        <p:xfrm>
          <a:off x="3409256" y="3896958"/>
          <a:ext cx="2619375" cy="1548266"/>
        </p:xfrm>
        <a:graphic>
          <a:graphicData uri="http://schemas.openxmlformats.org/presentationml/2006/ole">
            <p:oleObj spid="_x0000_s2084" name="Диаграмма" r:id="rId7" imgW="2615411" imgH="1792379" progId="Excel.Sheet.8">
              <p:embed/>
            </p:oleObj>
          </a:graphicData>
        </a:graphic>
      </p:graphicFrame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190513"/>
              </p:ext>
            </p:extLst>
          </p:nvPr>
        </p:nvGraphicFramePr>
        <p:xfrm>
          <a:off x="6197492" y="3871714"/>
          <a:ext cx="2667000" cy="1573510"/>
        </p:xfrm>
        <a:graphic>
          <a:graphicData uri="http://schemas.openxmlformats.org/presentationml/2006/ole">
            <p:oleObj spid="_x0000_s2085" name="Диаграмма" r:id="rId8" imgW="2670279" imgH="1908213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7691664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algn="ctr"/>
            <a:r>
              <a:rPr lang="ru-RU" dirty="0" smtClean="0"/>
              <a:t>Наши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Не секрет, что наш мозг получает основную часть информации из окружающего мира с помощью глаз. За последние 50 лет нагрузка на зрение возросла многократно благодаря повсеместному распространению компьютеров, резкому увеличению количества телевизионных каналов, появлению </a:t>
            </a:r>
            <a:r>
              <a:rPr lang="ru-RU" sz="2800" b="1" dirty="0" err="1" smtClean="0">
                <a:solidFill>
                  <a:srgbClr val="002060"/>
                </a:solidFill>
              </a:rPr>
              <a:t>киноформата</a:t>
            </a:r>
            <a:r>
              <a:rPr lang="ru-RU" sz="2800" b="1" dirty="0" smtClean="0">
                <a:solidFill>
                  <a:srgbClr val="002060"/>
                </a:solidFill>
              </a:rPr>
              <a:t> 3D и т.п.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tekina.ucoz.ru/nadin/nadin11/ucos56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320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7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ru-RU" dirty="0" smtClean="0"/>
              <a:t>Наши советы при работе за ПК: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1) Частое моргание глазами. Быстро и легко моргайте 2 минуты.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Способствует улучшению кровообращения.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2) Крепко зажмурьте на 3-5 секунд глаза, а затем откройте глаза на 3-5 секунд. Повторите 7 раз.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Укрепляет мышцы век, улучшает кровообращение, способствует расслаблению мышц глаз.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://tekina.ucoz.ru/nadin/nadin11/ucos456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869" y="530120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ru-RU" dirty="0" smtClean="0"/>
              <a:t>Наши советы при работе за ПК: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3) Упражнение «велотренажер для глаз»: перемещайте взгляд в разных направлениях (по кругу – по часовой стрелке и против, вправо – влево, вверх – вниз, восьмеркой). Глаза при этом могут быть открыты или закрыты, по желанию. Если глаза открыты, то при движении взгляда обращайте внимание на окружающие предметы. 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Укрепляет мышцы глаз.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4) Тремя пальцами каждой руки легко нажмите на верхние веки, через 1-2 секунды снимите пальцы с век. Повторите 3 раза. 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Улучшает циркуляцию внутриглазной жидкости.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tekina.ucoz.ru/nadin/C41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ru-RU" dirty="0" smtClean="0"/>
              <a:t>Наши советы при работе за ПК: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3) Упражнение «велотренажер для глаз»: перемещайте взгляд в разных направлениях (по кругу – по часовой стрелке и против, вправо – влево, вверх – вниз, восьмеркой). Глаза при этом могут быть открыты или закрыты, по желанию. Если глаза открыты, то при движении взгляда обращайте внимание на окружающие предметы. 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Укрепляет мышцы глаз.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g0414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085184"/>
            <a:ext cx="222439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tekina.ucoz.ru/nadin/nadin10/sait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0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Компьютеры прочно вошли в нашу жизнь. Обойтись без них человечество уже не может. Однако, следуя в ногу со временем важно помнить о том, что здоровье – важная составляющая нашей жизни.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«ЗДОРОВЬЕ   НЕЛЬЗЯ    УЛУЧШИТЬ, ЕГО МОЖНО     ТОЛЬКО       СБЕРЕЧЬ!»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6572296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haroni" pitchFamily="2" charset="-79"/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СОШ №24 г. Улан-Удэ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омпьютер\Komp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29586" cy="777875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8858280" cy="5740419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2400" b="1" u="sng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 работы: 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Определить влияние компьютера на здоровье  и дать рекомендации </a:t>
            </a:r>
          </a:p>
          <a:p>
            <a:pPr marL="0" lvl="0" indent="0" algn="just" eaLnBrk="0" hangingPunc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 сохранению здоровья при работе за компьютером учащимся и родителям.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Задачи: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Изучив литературу, выявить основные вредные факторы при работе на компьютере.</a:t>
            </a:r>
          </a:p>
          <a:p>
            <a:pPr marL="0" lvl="0" indent="0" algn="just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Провести анкетирование среди учащихся 2-11классов нашей школы.</a:t>
            </a:r>
          </a:p>
          <a:p>
            <a:pPr marL="0" lvl="0" indent="0" algn="just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Познакомиться с правильной организацией рабочего места;</a:t>
            </a:r>
          </a:p>
          <a:p>
            <a:pPr marL="0" lvl="0" indent="0" algn="just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Создать   буклет  профилактического характера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Гипотеза: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 грамотном использовании компьютера можно избежать его вредного влияния на здоровье   человека.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None/>
            </a:pPr>
            <a:endParaRPr lang="ru-RU" sz="12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6" cy="1357298"/>
          </a:xfrm>
        </p:spPr>
        <p:txBody>
          <a:bodyPr/>
          <a:lstStyle/>
          <a:p>
            <a:r>
              <a:rPr lang="ru-RU" b="1" dirty="0" smtClean="0"/>
              <a:t>Почему мы выбрали эту тему?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69"/>
            <a:ext cx="4400552" cy="5740419"/>
          </a:xfrm>
        </p:spPr>
        <p:txBody>
          <a:bodyPr/>
          <a:lstStyle/>
          <a:p>
            <a:pPr algn="just" eaLnBrk="0" hangingPunct="0">
              <a:tabLst>
                <a:tab pos="457200" algn="l"/>
              </a:tabLst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ХХ век дал много «технических чудес»,среди которых и компьютер с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его многочисленными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возможностями, в том числе и мировая информационная сеть ИНТЕРНЕТ.  </a:t>
            </a:r>
          </a:p>
        </p:txBody>
      </p:sp>
      <p:pic>
        <p:nvPicPr>
          <p:cNvPr id="4" name="Picture 2" descr="C:\Users\Елена Игнатьевна\Pictures\фото мероприятий 7 класса\DCIM\101MSDCF\DSC01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071546"/>
            <a:ext cx="3214010" cy="2410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6" cy="1357298"/>
          </a:xfrm>
        </p:spPr>
        <p:txBody>
          <a:bodyPr/>
          <a:lstStyle/>
          <a:p>
            <a:r>
              <a:rPr lang="ru-RU" b="1" dirty="0" smtClean="0"/>
              <a:t>Почему мы выбрали эту тему?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69"/>
            <a:ext cx="4400552" cy="5740419"/>
          </a:xfrm>
        </p:spPr>
        <p:txBody>
          <a:bodyPr/>
          <a:lstStyle/>
          <a:p>
            <a:pPr marL="0" indent="0" algn="just" eaLnBrk="0" hangingPunct="0">
              <a:buNone/>
              <a:tabLst>
                <a:tab pos="457200" algn="l"/>
              </a:tabLst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  <a:tabLst>
                <a:tab pos="457200" algn="l"/>
              </a:tabLst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  <a:tabLst>
                <a:tab pos="457200" algn="l"/>
              </a:tabLst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  <a:tabLst>
                <a:tab pos="457200" algn="l"/>
              </a:tabLst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Бесспорно, компьютер  подрастающего  поколения порой даже заменяет подросткам   друзей, родителей, школу… К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омпьютерный мир так заманчив, красочен и моден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. Но, компьютер влияет на все биологические характеристики организма человека, и в первую очередь, на его физическое и психическое здоровье.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G:\DCIM\101MSDCF\DSC011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8437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0736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86842" cy="1214446"/>
          </a:xfrm>
        </p:spPr>
        <p:txBody>
          <a:bodyPr/>
          <a:lstStyle/>
          <a:p>
            <a:pPr lvl="0"/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Изучив литературу по данной теме, можно выделить следующие  вредные факторы: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672366" cy="5184775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нагрузка на зрение,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стеснённая поза,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заболевания суставов кистей рук, 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затрудненное дыхание,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остеохондроза,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психическая нагрузка  и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стресс при потере информации,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компьютерная зависимость,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наличие излучения от монитора.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4" descr="File0099_0.tmp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548679"/>
            <a:ext cx="3672408" cy="62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5617" y="1"/>
            <a:ext cx="4598871" cy="4714883"/>
          </a:xfrm>
        </p:spPr>
        <p:txBody>
          <a:bodyPr/>
          <a:lstStyle/>
          <a:p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 данным  министерства  здравоохранения  республики  результаты  внеплановой  диспансеризации   14 летних   школьников в 2013 году   показали, что состояние здоровья подростков  критическое.</a:t>
            </a:r>
            <a:endParaRPr lang="ru-RU" sz="2800" dirty="0"/>
          </a:p>
        </p:txBody>
      </p:sp>
      <p:pic>
        <p:nvPicPr>
          <p:cNvPr id="4" name="Picture 2" descr="C:\Documents and Settings\Admin\Мои документы\8 кл на мед прививке\IMG_3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6" y="116632"/>
            <a:ext cx="4225957" cy="316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5" descr="File0099_0.t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File0099_0.t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71942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ile0099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214950"/>
            <a:ext cx="10080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 descr="File0099_0.t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5357826"/>
            <a:ext cx="1008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File0099_0.t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714884"/>
            <a:ext cx="95885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00166" y="39290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Гипертония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Ухудшение зрения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47148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Сколиоз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585789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Гастрит и дуоденит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47863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77875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Узнав о компьютерном излучении, возник вопрос: существует ли  защита от компьютерного излучения?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4968280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поиска ответа натолкнулись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защиту растением –кактус.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Причем тут кактусы? Многие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растения (в том числе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кактусы) действительно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растут лучше в условиях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повышенного электромагнитного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излучения. Однако понижают ли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его или никоим образом не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влияют на него? В первый раз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том, что кактусы обладают способностью поглощать вредное излучение компьютеров, промелькнула в прессе в конце 80-х. С тех пор одни ставят вокруг монитора кактусы, другие утверждают, что все это бред.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endParaRPr lang="ru-RU" sz="3600" dirty="0" smtClean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5028" y="1196752"/>
            <a:ext cx="470395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где же истина? Кто-то всерьез исследовал эту проблему?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06755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100392" cy="6240186"/>
          </a:xfrm>
        </p:spPr>
        <p:txBody>
          <a:bodyPr/>
          <a:lstStyle/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Оказалось, что да.  И выяснилось,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кактус очень эффективен в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нейтрализации последствий вредного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воздействия компьютера. Также не стоит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сбрасывать со счетов то обстоятельство,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кактус (вернее его колючки), как и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любое другое растение, может выполнять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функции ионизатора воздуха пассивного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типа. Ведь не просто же так выращивать дома цветы всегда считалось полезным и благоприятным для здоровья человека занятием. Учитывая все сказанное выше, можно сказать, что теоретические обоснования защитных свойств кактуса не являются мифом или выдумкой обывателей. Поэтому мы решили в кабинете информатики развести кактусы.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85728"/>
            <a:ext cx="8505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Результаты анкетирования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71546"/>
            <a:ext cx="3312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/>
              <a:t>С какого возраста вы сидите за компьютером?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000108"/>
            <a:ext cx="28677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/>
              <a:t>Сколько часов вы сидите за компьютером?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000108"/>
            <a:ext cx="2952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/>
              <a:t>С приобретением компьютера</a:t>
            </a:r>
            <a:endParaRPr lang="ru-RU" sz="1600" b="1" dirty="0"/>
          </a:p>
          <a:p>
            <a:pPr algn="ctr"/>
            <a:r>
              <a:rPr lang="ru-RU" sz="1600" b="1" dirty="0"/>
              <a:t> вам легче развиваться? 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3" y="3214686"/>
            <a:ext cx="38164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/>
              <a:t>Есть ли постоянное желание играть в                          </a:t>
            </a:r>
          </a:p>
          <a:p>
            <a:pPr algn="ctr"/>
            <a:r>
              <a:rPr lang="ru-RU" sz="1600" b="1" dirty="0" smtClean="0"/>
              <a:t>игры </a:t>
            </a:r>
            <a:r>
              <a:rPr lang="ru-RU" sz="1600" b="1" dirty="0"/>
              <a:t>за компьютером?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805264"/>
            <a:ext cx="3312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Проводили вы хоть одну ночь за компьютером?</a:t>
            </a:r>
            <a:endParaRPr lang="ru-RU" sz="1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43637" y="3214686"/>
            <a:ext cx="28208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/>
              <a:t>Придя домой, вы сразу </a:t>
            </a:r>
            <a:r>
              <a:rPr lang="ru-RU" sz="1600" b="1" dirty="0" smtClean="0"/>
              <a:t>садитесь за компьютер? </a:t>
            </a:r>
            <a:endParaRPr lang="ru-RU" sz="1600" b="1" dirty="0"/>
          </a:p>
          <a:p>
            <a:pPr algn="ctr"/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985062"/>
              </p:ext>
            </p:extLst>
          </p:nvPr>
        </p:nvGraphicFramePr>
        <p:xfrm>
          <a:off x="582588" y="1662701"/>
          <a:ext cx="2362200" cy="1581150"/>
        </p:xfrm>
        <a:graphic>
          <a:graphicData uri="http://schemas.openxmlformats.org/presentationml/2006/ole">
            <p:oleObj spid="_x0000_s1056" name="Диаграмма" r:id="rId3" imgW="2362253" imgH="1581271" progId="Excel.Sheet.8">
              <p:embed/>
            </p:oleObj>
          </a:graphicData>
        </a:graphic>
      </p:graphicFrame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946799"/>
              </p:ext>
            </p:extLst>
          </p:nvPr>
        </p:nvGraphicFramePr>
        <p:xfrm>
          <a:off x="3143240" y="1565816"/>
          <a:ext cx="2667000" cy="1590675"/>
        </p:xfrm>
        <a:graphic>
          <a:graphicData uri="http://schemas.openxmlformats.org/presentationml/2006/ole">
            <p:oleObj spid="_x0000_s1057" name="Диаграмма" r:id="rId4" imgW="2667016" imgH="1590719" progId="Excel.Sheet.8">
              <p:embed/>
            </p:oleObj>
          </a:graphicData>
        </a:graphic>
      </p:graphicFrame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4669678"/>
              </p:ext>
            </p:extLst>
          </p:nvPr>
        </p:nvGraphicFramePr>
        <p:xfrm>
          <a:off x="6157403" y="1494506"/>
          <a:ext cx="2419350" cy="1724025"/>
        </p:xfrm>
        <a:graphic>
          <a:graphicData uri="http://schemas.openxmlformats.org/presentationml/2006/ole">
            <p:oleObj spid="_x0000_s1058" name="Диаграмма" r:id="rId5" imgW="2419480" imgH="1724066" progId="Excel.Sheet.8">
              <p:embed/>
            </p:oleObj>
          </a:graphicData>
        </a:graphic>
      </p:graphicFrame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4010618"/>
              </p:ext>
            </p:extLst>
          </p:nvPr>
        </p:nvGraphicFramePr>
        <p:xfrm>
          <a:off x="395536" y="4005064"/>
          <a:ext cx="2581275" cy="1676400"/>
        </p:xfrm>
        <a:graphic>
          <a:graphicData uri="http://schemas.openxmlformats.org/presentationml/2006/ole">
            <p:oleObj spid="_x0000_s1059" name="Диаграмма" r:id="rId6" imgW="2584928" imgH="1676545" progId="Excel.Sheet.8">
              <p:embed/>
            </p:oleObj>
          </a:graphicData>
        </a:graphic>
      </p:graphicFrame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9515517"/>
              </p:ext>
            </p:extLst>
          </p:nvPr>
        </p:nvGraphicFramePr>
        <p:xfrm>
          <a:off x="3422154" y="4010917"/>
          <a:ext cx="2809875" cy="1587624"/>
        </p:xfrm>
        <a:graphic>
          <a:graphicData uri="http://schemas.openxmlformats.org/presentationml/2006/ole">
            <p:oleObj spid="_x0000_s1060" name="Диаграмма" r:id="rId7" imgW="2810500" imgH="1371719" progId="Excel.Sheet.8">
              <p:embed/>
            </p:oleObj>
          </a:graphicData>
        </a:graphic>
      </p:graphicFrame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8676807"/>
              </p:ext>
            </p:extLst>
          </p:nvPr>
        </p:nvGraphicFramePr>
        <p:xfrm>
          <a:off x="6337240" y="4005064"/>
          <a:ext cx="2705100" cy="1571029"/>
        </p:xfrm>
        <a:graphic>
          <a:graphicData uri="http://schemas.openxmlformats.org/presentationml/2006/ole">
            <p:oleObj spid="_x0000_s1061" name="Диаграмма" r:id="rId8" imgW="2700762" imgH="136562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8672305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u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Komputer</Template>
  <TotalTime>300</TotalTime>
  <Words>729</Words>
  <Application>Microsoft Office PowerPoint</Application>
  <PresentationFormat>Экран (4:3)</PresentationFormat>
  <Paragraphs>107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Komputer</vt:lpstr>
      <vt:lpstr>Диаграмма</vt:lpstr>
      <vt:lpstr> Исследовательская работа  «Компьютер и здоровье». Творческое название проекта «Работайте на компьютере и будьте здоровы» </vt:lpstr>
      <vt:lpstr> </vt:lpstr>
      <vt:lpstr>Почему мы выбрали эту тему? </vt:lpstr>
      <vt:lpstr>Почему мы выбрали эту тему? </vt:lpstr>
      <vt:lpstr>Изучив литературу по данной теме, можно выделить следующие  вредные факторы: </vt:lpstr>
      <vt:lpstr>Слайд 6</vt:lpstr>
      <vt:lpstr>Узнав о компьютерном излучении, возник вопрос: существует ли  защита от компьютерного излучения?</vt:lpstr>
      <vt:lpstr>А где же истина? Кто-то всерьез исследовал эту проблему?</vt:lpstr>
      <vt:lpstr>Слайд 9</vt:lpstr>
      <vt:lpstr>Слайд 10</vt:lpstr>
      <vt:lpstr>Наши советы</vt:lpstr>
      <vt:lpstr>Наши советы при работе за ПК:</vt:lpstr>
      <vt:lpstr>Наши советы при работе за ПК:</vt:lpstr>
      <vt:lpstr>Наши советы при работе за ПК: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Компьютер</dc:subject>
  <dc:creator>1</dc:creator>
  <dc:description>http://propowerpoint.ru - Бесплатные шаблоны для презентаций. Полезные советы и уроки PowerPoint .</dc:description>
  <cp:lastModifiedBy>head</cp:lastModifiedBy>
  <cp:revision>40</cp:revision>
  <dcterms:created xsi:type="dcterms:W3CDTF">2013-09-29T06:28:14Z</dcterms:created>
  <dcterms:modified xsi:type="dcterms:W3CDTF">2014-02-21T02:53:59Z</dcterms:modified>
</cp:coreProperties>
</file>