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0" r:id="rId5"/>
    <p:sldId id="258" r:id="rId6"/>
    <p:sldId id="261" r:id="rId7"/>
    <p:sldId id="259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5F3"/>
    <a:srgbClr val="5E8C30"/>
    <a:srgbClr val="6F9133"/>
    <a:srgbClr val="6B9F37"/>
    <a:srgbClr val="ECD8EC"/>
    <a:srgbClr val="4B632B"/>
    <a:srgbClr val="5B76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91000"/>
            <a:ext cx="6400800" cy="1066800"/>
          </a:xfrm>
          <a:noFill/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rgbClr val="ECD8EC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6858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rgbClr val="4B632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6F9133">
              <a:alpha val="6549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7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2E0D-D0F7-43D2-84F5-5B760CB0941C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42EA-A08C-476A-A67A-65551A844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rgbClr val="F3E5F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B632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E8C3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E8C3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E8C3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E8C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.allday.ru/uploads/posts/1191268972_c4107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azetairkutsk.ru/wp-content/uploads/2011/05/b81db69fee3010142fa7d693aa37006b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peciarnia.pl/tapety/normalne/89488_rodzenstwo_ksiazka_las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thevoloshins.ru/wp-content/uploads/2011/09/1600_1200_2010011609503538429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allpaperez.org/wallpaper/children/Childrens-Day-paint-698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cs11342.vkontakte.ru/u1026437/-5/x_4d9d2431.jpg" TargetMode="Externa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zdorovo.ua/images/stories/news/komp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.ffffound.com/static-data/assets/6/5e78c55a8f938db7346feebce17b35600f317f46_m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cs10735.vkontakte.ru/u6224745/-5/x_8abd5c2d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7" Type="http://schemas.openxmlformats.org/officeDocument/2006/relationships/image" Target="../media/image14.jpeg"/><Relationship Id="rId2" Type="http://schemas.openxmlformats.org/officeDocument/2006/relationships/hyperlink" Target="http://img13.nnm.ru/2/f/9/d/0/b7fcf7b01564d57974370413e94_prev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estresort.ru/img.php?id=21221&amp;t=1&amp;v=1&amp;s=3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m001.bcm.ru/1244/94708fe7-4e83-43f1-9ac6-03fa45fa801e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azetairkutsk.ru/wp-content/uploads/2011/05/b81db69fee3010142fa7d693aa37006b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Freizeit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… </a:t>
            </a:r>
            <a:br>
              <a:rPr lang="en-US" b="1" i="1" dirty="0" smtClean="0">
                <a:latin typeface="Andalus" pitchFamily="18" charset="-78"/>
                <a:cs typeface="Andalus" pitchFamily="18" charset="-78"/>
              </a:rPr>
            </a:b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Was </a:t>
            </a: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machen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wir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i="1" dirty="0" err="1" smtClean="0">
                <a:latin typeface="Andalus" pitchFamily="18" charset="-78"/>
                <a:cs typeface="Andalus" pitchFamily="18" charset="-78"/>
              </a:rPr>
              <a:t>da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?</a:t>
            </a:r>
            <a:endParaRPr lang="ru-RU" b="1" i="1" dirty="0"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6400800" cy="685800"/>
          </a:xfrm>
        </p:spPr>
        <p:txBody>
          <a:bodyPr/>
          <a:lstStyle/>
          <a:p>
            <a:r>
              <a:rPr lang="en-US" b="1" dirty="0" smtClean="0"/>
              <a:t>Die 4. </a:t>
            </a:r>
            <a:r>
              <a:rPr lang="en-US" b="1" dirty="0" err="1" smtClean="0"/>
              <a:t>Klasse</a:t>
            </a:r>
            <a:r>
              <a:rPr lang="en-US" b="1" dirty="0" smtClean="0"/>
              <a:t>(</a:t>
            </a:r>
            <a:r>
              <a:rPr lang="en-US" b="1" dirty="0" err="1" smtClean="0"/>
              <a:t>Kapitel</a:t>
            </a:r>
            <a:r>
              <a:rPr lang="en-US" b="1" dirty="0" smtClean="0"/>
              <a:t> 4)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   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Das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Wochenende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 smtClean="0"/>
              <a:t>Jede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Woche</a:t>
            </a:r>
            <a:r>
              <a:rPr lang="en-US" sz="3600" b="1" dirty="0" smtClean="0"/>
              <a:t> </a:t>
            </a:r>
            <a:r>
              <a:rPr lang="en-US" sz="3600" dirty="0" err="1" smtClean="0"/>
              <a:t>besuchen</a:t>
            </a:r>
            <a:r>
              <a:rPr lang="en-US" sz="3600" dirty="0" smtClean="0"/>
              <a:t> </a:t>
            </a:r>
            <a:r>
              <a:rPr lang="en-US" sz="3600" dirty="0" err="1" smtClean="0"/>
              <a:t>wir</a:t>
            </a:r>
            <a:r>
              <a:rPr lang="en-US" sz="3600" dirty="0" smtClean="0"/>
              <a:t> die </a:t>
            </a:r>
            <a:r>
              <a:rPr lang="en-US" sz="3600" dirty="0" err="1" smtClean="0"/>
              <a:t>Schule</a:t>
            </a:r>
            <a:r>
              <a:rPr lang="en-US" sz="3600" dirty="0" smtClean="0"/>
              <a:t>. Und </a:t>
            </a:r>
            <a:r>
              <a:rPr lang="en-US" sz="3600" b="1" dirty="0" smtClean="0"/>
              <a:t>am </a:t>
            </a:r>
            <a:r>
              <a:rPr lang="en-US" sz="3600" b="1" dirty="0" err="1" smtClean="0"/>
              <a:t>Wochenende</a:t>
            </a:r>
            <a:r>
              <a:rPr lang="en-US" sz="3600" dirty="0" smtClean="0"/>
              <a:t> </a:t>
            </a:r>
            <a:r>
              <a:rPr lang="en-US" sz="3600" b="1" dirty="0" err="1" smtClean="0"/>
              <a:t>sind</a:t>
            </a:r>
            <a:r>
              <a:rPr lang="en-US" sz="3600" dirty="0" smtClean="0"/>
              <a:t> die </a:t>
            </a:r>
            <a:r>
              <a:rPr lang="en-US" sz="3600" dirty="0" err="1" smtClean="0"/>
              <a:t>Schularbeiten</a:t>
            </a:r>
            <a:r>
              <a:rPr lang="en-US" sz="3600" dirty="0" smtClean="0"/>
              <a:t> </a:t>
            </a:r>
            <a:r>
              <a:rPr lang="en-US" sz="3600" b="1" dirty="0" err="1" smtClean="0"/>
              <a:t>zu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Ende</a:t>
            </a:r>
            <a:r>
              <a:rPr lang="en-US" sz="3600" dirty="0" smtClean="0"/>
              <a:t>. Was </a:t>
            </a:r>
            <a:r>
              <a:rPr lang="en-US" sz="3600" dirty="0" err="1" smtClean="0"/>
              <a:t>machen</a:t>
            </a:r>
            <a:r>
              <a:rPr lang="en-US" sz="3600" dirty="0" smtClean="0"/>
              <a:t> die Kinder in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Freizeit</a:t>
            </a:r>
            <a:r>
              <a:rPr lang="en-US" sz="3600" dirty="0" smtClean="0"/>
              <a:t>?</a:t>
            </a:r>
            <a:endParaRPr lang="ru-RU" sz="3600" dirty="0" smtClean="0"/>
          </a:p>
        </p:txBody>
      </p:sp>
      <p:pic>
        <p:nvPicPr>
          <p:cNvPr id="1026" name="Picture 2" descr="Картинка 2 из 8411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60032" y="1700808"/>
            <a:ext cx="382905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Was </a:t>
            </a:r>
            <a:r>
              <a:rPr lang="en-US" b="1" i="1" dirty="0" err="1" smtClean="0">
                <a:solidFill>
                  <a:srgbClr val="C00000"/>
                </a:solidFill>
              </a:rPr>
              <a:t>machst</a:t>
            </a:r>
            <a:r>
              <a:rPr lang="en-US" b="1" i="1" dirty="0" smtClean="0">
                <a:solidFill>
                  <a:srgbClr val="C00000"/>
                </a:solidFill>
              </a:rPr>
              <a:t> du am </a:t>
            </a:r>
            <a:r>
              <a:rPr lang="en-US" b="1" i="1" dirty="0" err="1" smtClean="0">
                <a:solidFill>
                  <a:srgbClr val="C00000"/>
                </a:solidFill>
              </a:rPr>
              <a:t>Wochenende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r>
              <a:rPr lang="en-US" b="1" i="1" dirty="0" smtClean="0">
                <a:solidFill>
                  <a:srgbClr val="C00000"/>
                </a:solidFill>
              </a:rPr>
              <a:t>(in </a:t>
            </a:r>
            <a:r>
              <a:rPr lang="en-US" b="1" i="1" dirty="0" err="1" smtClean="0">
                <a:solidFill>
                  <a:srgbClr val="C00000"/>
                </a:solidFill>
              </a:rPr>
              <a:t>der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Freizeit</a:t>
            </a:r>
            <a:r>
              <a:rPr lang="en-US" b="1" i="1" dirty="0" smtClean="0">
                <a:solidFill>
                  <a:srgbClr val="C00000"/>
                </a:solidFill>
              </a:rPr>
              <a:t>)?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Text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1700808"/>
            <a:ext cx="6563072" cy="463511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latin typeface="+mn-lt"/>
              </a:rPr>
              <a:t>Ausflüge</a:t>
            </a:r>
            <a:r>
              <a:rPr lang="en-US" sz="3600" b="1" i="1" dirty="0" smtClean="0">
                <a:latin typeface="+mn-lt"/>
              </a:rPr>
              <a:t> </a:t>
            </a:r>
            <a:r>
              <a:rPr lang="en-US" sz="3600" b="1" i="1" dirty="0" err="1" smtClean="0">
                <a:latin typeface="+mn-lt"/>
              </a:rPr>
              <a:t>mit</a:t>
            </a:r>
            <a:r>
              <a:rPr lang="en-US" sz="3600" b="1" i="1" dirty="0" smtClean="0">
                <a:latin typeface="+mn-lt"/>
              </a:rPr>
              <a:t> </a:t>
            </a:r>
            <a:r>
              <a:rPr lang="en-US" sz="3600" b="1" i="1" dirty="0" err="1" smtClean="0">
                <a:latin typeface="+mn-lt"/>
              </a:rPr>
              <a:t>dem</a:t>
            </a:r>
            <a:r>
              <a:rPr lang="en-US" sz="3600" b="1" i="1" dirty="0" smtClean="0">
                <a:latin typeface="+mn-lt"/>
              </a:rPr>
              <a:t> Auto </a:t>
            </a:r>
            <a:r>
              <a:rPr lang="en-US" sz="3600" b="1" i="1" dirty="0" err="1" smtClean="0">
                <a:latin typeface="+mn-lt"/>
              </a:rPr>
              <a:t>machen</a:t>
            </a:r>
            <a:endParaRPr lang="en-US" sz="3600" b="1" i="1" dirty="0" smtClean="0">
              <a:latin typeface="+mn-lt"/>
            </a:endParaRPr>
          </a:p>
          <a:p>
            <a:r>
              <a:rPr lang="en-US" sz="3600" b="1" i="1" dirty="0" smtClean="0"/>
              <a:t>In </a:t>
            </a:r>
            <a:r>
              <a:rPr lang="en-US" sz="3600" b="1" i="1" dirty="0" err="1" smtClean="0"/>
              <a:t>der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Sonne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liegen</a:t>
            </a:r>
            <a:endParaRPr lang="en-US" sz="3600" b="1" i="1" dirty="0" smtClean="0"/>
          </a:p>
          <a:p>
            <a:r>
              <a:rPr lang="en-US" sz="3600" b="1" i="1" dirty="0" err="1" smtClean="0"/>
              <a:t>Karussel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fahren</a:t>
            </a:r>
            <a:endParaRPr lang="en-US" sz="3600" b="1" i="1" dirty="0" smtClean="0"/>
          </a:p>
          <a:p>
            <a:r>
              <a:rPr lang="en-US" sz="3600" b="1" i="1" dirty="0" err="1" smtClean="0"/>
              <a:t>Fahrrad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fahren</a:t>
            </a:r>
            <a:endParaRPr lang="en-US" sz="3600" b="1" i="1" dirty="0" smtClean="0"/>
          </a:p>
          <a:p>
            <a:r>
              <a:rPr lang="en-US" sz="3600" b="1" i="1" dirty="0" err="1" smtClean="0"/>
              <a:t>Blumen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gie</a:t>
            </a:r>
            <a:r>
              <a:rPr lang="el-GR" sz="3600" b="1" i="1" dirty="0" smtClean="0"/>
              <a:t>β</a:t>
            </a:r>
            <a:r>
              <a:rPr lang="en-US" sz="3600" b="1" i="1" dirty="0" smtClean="0"/>
              <a:t>en</a:t>
            </a:r>
          </a:p>
          <a:p>
            <a:r>
              <a:rPr lang="en-US" sz="3600" b="1" dirty="0" err="1" smtClean="0"/>
              <a:t>Bücher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lesen</a:t>
            </a:r>
            <a:endParaRPr lang="ru-RU" sz="3600" b="1" dirty="0" smtClean="0"/>
          </a:p>
          <a:p>
            <a:r>
              <a:rPr lang="en-US" sz="3600" b="1" dirty="0" smtClean="0"/>
              <a:t>ins </a:t>
            </a:r>
            <a:r>
              <a:rPr lang="en-US" sz="3600" b="1" dirty="0" err="1" smtClean="0"/>
              <a:t>Schwimmbad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gehen</a:t>
            </a:r>
            <a:endParaRPr lang="ru-RU" sz="3600" b="1" dirty="0" smtClean="0"/>
          </a:p>
        </p:txBody>
      </p:sp>
      <p:pic>
        <p:nvPicPr>
          <p:cNvPr id="16386" name="Picture 2" descr="http://www.gazetairkutsk.ru/wp-content/uploads/2011/05/b81db69fee3010142fa7d693aa37006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3968" y="2420888"/>
            <a:ext cx="4617174" cy="34563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Nach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der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Schule</a:t>
            </a:r>
            <a:r>
              <a:rPr lang="en-US" b="1" dirty="0" smtClean="0">
                <a:solidFill>
                  <a:srgbClr val="FFFF00"/>
                </a:solidFill>
              </a:rPr>
              <a:t> ……………</a:t>
            </a:r>
            <a:endParaRPr lang="ru-RU" dirty="0"/>
          </a:p>
        </p:txBody>
      </p:sp>
      <p:pic>
        <p:nvPicPr>
          <p:cNvPr id="18434" name="Picture 2" descr="Картинка 3 из 6614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1556792"/>
            <a:ext cx="3096344" cy="2317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6" name="Picture 4" descr="Картинка 4 из 6614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187624" y="4005064"/>
            <a:ext cx="3249194" cy="2432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8" name="Picture 6" descr="Картинка 20 из 6614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427984" y="1556792"/>
            <a:ext cx="3105177" cy="2324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0" name="Picture 8" descr="Картинка 346 из 66142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5076056" y="4293096"/>
            <a:ext cx="3664843" cy="21999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Am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Wochenende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……..</a:t>
            </a:r>
            <a:endParaRPr lang="ru-RU" dirty="0"/>
          </a:p>
        </p:txBody>
      </p:sp>
      <p:pic>
        <p:nvPicPr>
          <p:cNvPr id="15362" name="Picture 2" descr="Картинка 60 из 291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628800"/>
            <a:ext cx="2143125" cy="2133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364" name="Picture 4" descr="Картинка 5 из 5262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084168" y="1700808"/>
            <a:ext cx="2826796" cy="22258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5366" name="Picture 6" descr="Картинка 21 из 24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059832" y="1628800"/>
            <a:ext cx="2952750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Прямоугольник 6"/>
          <p:cNvSpPr/>
          <p:nvPr/>
        </p:nvSpPr>
        <p:spPr>
          <a:xfrm>
            <a:off x="3275856" y="5733256"/>
            <a:ext cx="2302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schaukeln</a:t>
            </a:r>
            <a:endParaRPr lang="ru-RU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In </a:t>
            </a:r>
            <a:r>
              <a:rPr lang="en-US" b="1" dirty="0" err="1" smtClean="0">
                <a:solidFill>
                  <a:srgbClr val="002060"/>
                </a:solidFill>
              </a:rPr>
              <a:t>der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Freizeit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besuchen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wir</a:t>
            </a:r>
            <a:r>
              <a:rPr lang="en-US" b="1" dirty="0" smtClean="0">
                <a:solidFill>
                  <a:srgbClr val="002060"/>
                </a:solidFill>
              </a:rPr>
              <a:t> ....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Und du? Was </a:t>
            </a:r>
            <a:r>
              <a:rPr lang="en-US" b="1" dirty="0" err="1" smtClean="0">
                <a:solidFill>
                  <a:srgbClr val="002060"/>
                </a:solidFill>
              </a:rPr>
              <a:t>besuchst</a:t>
            </a:r>
            <a:r>
              <a:rPr lang="en-US" b="1" dirty="0" smtClean="0">
                <a:solidFill>
                  <a:srgbClr val="002060"/>
                </a:solidFill>
              </a:rPr>
              <a:t> du?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700808"/>
            <a:ext cx="3960440" cy="1944216"/>
          </a:xfrm>
        </p:spPr>
        <p:txBody>
          <a:bodyPr>
            <a:noAutofit/>
          </a:bodyPr>
          <a:lstStyle/>
          <a:p>
            <a:r>
              <a:rPr lang="en-US" b="1" dirty="0" smtClean="0"/>
              <a:t>Das Theater</a:t>
            </a:r>
          </a:p>
          <a:p>
            <a:r>
              <a:rPr lang="en-US" b="1" dirty="0" smtClean="0"/>
              <a:t>Das Museum</a:t>
            </a:r>
          </a:p>
          <a:p>
            <a:r>
              <a:rPr lang="en-US" b="1" dirty="0" smtClean="0"/>
              <a:t>Die </a:t>
            </a:r>
            <a:r>
              <a:rPr lang="en-US" b="1" dirty="0" err="1" smtClean="0"/>
              <a:t>Ausstellung</a:t>
            </a:r>
            <a:endParaRPr lang="ru-RU" b="1" dirty="0"/>
          </a:p>
        </p:txBody>
      </p:sp>
      <p:pic>
        <p:nvPicPr>
          <p:cNvPr id="17410" name="Picture 2" descr="Картинка 1 из 1150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434226"/>
            <a:ext cx="3036590" cy="2584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Картинка 1 из 11526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96170" y="3933056"/>
            <a:ext cx="3660206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4" name="Picture 6" descr="Картинка 14 из 11568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39552" y="4131078"/>
            <a:ext cx="3096344" cy="2322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Was </a:t>
            </a:r>
            <a:r>
              <a:rPr lang="en-US" b="1" i="1" dirty="0" err="1" smtClean="0">
                <a:solidFill>
                  <a:srgbClr val="C00000"/>
                </a:solidFill>
              </a:rPr>
              <a:t>machst</a:t>
            </a:r>
            <a:r>
              <a:rPr lang="en-US" b="1" i="1" dirty="0" smtClean="0">
                <a:solidFill>
                  <a:srgbClr val="C00000"/>
                </a:solidFill>
              </a:rPr>
              <a:t> du am </a:t>
            </a:r>
            <a:r>
              <a:rPr lang="en-US" b="1" i="1" dirty="0" err="1" smtClean="0">
                <a:solidFill>
                  <a:srgbClr val="C00000"/>
                </a:solidFill>
              </a:rPr>
              <a:t>Wochenende</a:t>
            </a: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r>
              <a:rPr lang="en-US" b="1" i="1" dirty="0" smtClean="0">
                <a:solidFill>
                  <a:srgbClr val="C00000"/>
                </a:solidFill>
              </a:rPr>
              <a:t>(in </a:t>
            </a:r>
            <a:r>
              <a:rPr lang="en-US" b="1" i="1" dirty="0" err="1" smtClean="0">
                <a:solidFill>
                  <a:srgbClr val="C00000"/>
                </a:solidFill>
              </a:rPr>
              <a:t>der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Freizeit</a:t>
            </a:r>
            <a:r>
              <a:rPr lang="en-US" b="1" i="1" dirty="0" smtClean="0">
                <a:solidFill>
                  <a:srgbClr val="C00000"/>
                </a:solidFill>
              </a:rPr>
              <a:t>)?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Text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395536" y="1700808"/>
            <a:ext cx="6563072" cy="463511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latin typeface="+mn-lt"/>
              </a:rPr>
              <a:t>Ausflüge</a:t>
            </a:r>
            <a:r>
              <a:rPr lang="en-US" sz="3600" b="1" i="1" dirty="0" smtClean="0">
                <a:latin typeface="+mn-lt"/>
              </a:rPr>
              <a:t> </a:t>
            </a:r>
            <a:r>
              <a:rPr lang="en-US" sz="3600" b="1" i="1" dirty="0" err="1" smtClean="0">
                <a:latin typeface="+mn-lt"/>
              </a:rPr>
              <a:t>mit</a:t>
            </a:r>
            <a:r>
              <a:rPr lang="en-US" sz="3600" b="1" i="1" dirty="0" smtClean="0">
                <a:latin typeface="+mn-lt"/>
              </a:rPr>
              <a:t> </a:t>
            </a:r>
            <a:r>
              <a:rPr lang="en-US" sz="3600" b="1" i="1" dirty="0" err="1" smtClean="0">
                <a:latin typeface="+mn-lt"/>
              </a:rPr>
              <a:t>dem</a:t>
            </a:r>
            <a:r>
              <a:rPr lang="en-US" sz="3600" b="1" i="1" dirty="0" smtClean="0">
                <a:latin typeface="+mn-lt"/>
              </a:rPr>
              <a:t> Auto </a:t>
            </a:r>
            <a:r>
              <a:rPr lang="en-US" sz="3600" b="1" i="1" dirty="0" err="1" smtClean="0">
                <a:latin typeface="+mn-lt"/>
              </a:rPr>
              <a:t>machen</a:t>
            </a:r>
            <a:endParaRPr lang="en-US" sz="3600" b="1" i="1" dirty="0" smtClean="0">
              <a:latin typeface="+mn-lt"/>
            </a:endParaRPr>
          </a:p>
          <a:p>
            <a:r>
              <a:rPr lang="en-US" sz="3600" b="1" i="1" dirty="0" smtClean="0"/>
              <a:t>In </a:t>
            </a:r>
            <a:r>
              <a:rPr lang="en-US" sz="3600" b="1" i="1" dirty="0" err="1" smtClean="0"/>
              <a:t>der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Sonne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liegen</a:t>
            </a:r>
            <a:endParaRPr lang="en-US" sz="3600" b="1" i="1" dirty="0" smtClean="0"/>
          </a:p>
          <a:p>
            <a:r>
              <a:rPr lang="en-US" sz="3600" b="1" i="1" dirty="0" err="1" smtClean="0"/>
              <a:t>Karussel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fahren</a:t>
            </a:r>
            <a:endParaRPr lang="en-US" sz="3600" b="1" i="1" dirty="0" smtClean="0"/>
          </a:p>
          <a:p>
            <a:r>
              <a:rPr lang="en-US" sz="3600" b="1" i="1" dirty="0" err="1" smtClean="0"/>
              <a:t>Fahrrad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fahren</a:t>
            </a:r>
            <a:endParaRPr lang="en-US" sz="3600" b="1" i="1" dirty="0" smtClean="0"/>
          </a:p>
          <a:p>
            <a:r>
              <a:rPr lang="en-US" sz="3600" b="1" i="1" dirty="0" err="1" smtClean="0"/>
              <a:t>Blumen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gie</a:t>
            </a:r>
            <a:r>
              <a:rPr lang="el-GR" sz="3600" b="1" i="1" dirty="0" smtClean="0"/>
              <a:t>β</a:t>
            </a:r>
            <a:r>
              <a:rPr lang="en-US" sz="3600" b="1" i="1" dirty="0" smtClean="0"/>
              <a:t>en</a:t>
            </a:r>
          </a:p>
          <a:p>
            <a:r>
              <a:rPr lang="en-US" sz="3600" b="1" dirty="0" err="1" smtClean="0"/>
              <a:t>Bücher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lesen</a:t>
            </a:r>
            <a:endParaRPr lang="ru-RU" sz="3600" b="1" dirty="0" smtClean="0"/>
          </a:p>
          <a:p>
            <a:r>
              <a:rPr lang="en-US" sz="3600" b="1" dirty="0" smtClean="0"/>
              <a:t>ins </a:t>
            </a:r>
            <a:r>
              <a:rPr lang="en-US" sz="3600" b="1" dirty="0" err="1" smtClean="0"/>
              <a:t>Schwimmbad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gehen</a:t>
            </a:r>
            <a:endParaRPr lang="ru-RU" sz="3600" b="1" dirty="0" smtClean="0"/>
          </a:p>
        </p:txBody>
      </p:sp>
      <p:pic>
        <p:nvPicPr>
          <p:cNvPr id="16386" name="Picture 2" descr="http://www.gazetairkutsk.ru/wp-content/uploads/2011/05/b81db69fee3010142fa7d693aa37006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3968" y="2420888"/>
            <a:ext cx="4617174" cy="34563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screen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err="1" smtClean="0"/>
              <a:t>Aufgabe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Seite</a:t>
            </a:r>
            <a:r>
              <a:rPr lang="en-US" sz="4800" b="1" dirty="0" smtClean="0"/>
              <a:t> 47 </a:t>
            </a:r>
            <a:r>
              <a:rPr lang="en-US" sz="4800" b="1" dirty="0" err="1" smtClean="0"/>
              <a:t>Übung</a:t>
            </a:r>
            <a:r>
              <a:rPr lang="en-US" sz="4800" b="1" dirty="0" smtClean="0"/>
              <a:t> 6</a:t>
            </a:r>
          </a:p>
          <a:p>
            <a:r>
              <a:rPr lang="en-US" sz="4800" b="1" dirty="0" err="1" smtClean="0"/>
              <a:t>Seite</a:t>
            </a:r>
            <a:r>
              <a:rPr lang="en-US" sz="4800" b="1" dirty="0" smtClean="0"/>
              <a:t> 50 </a:t>
            </a:r>
            <a:r>
              <a:rPr lang="en-US" sz="4800" b="1" dirty="0" err="1" smtClean="0"/>
              <a:t>Übung</a:t>
            </a:r>
            <a:r>
              <a:rPr lang="en-US" sz="4800" b="1" dirty="0" smtClean="0"/>
              <a:t> 3</a:t>
            </a:r>
          </a:p>
          <a:p>
            <a:r>
              <a:rPr lang="en-US" sz="4800" b="1" dirty="0" err="1" smtClean="0"/>
              <a:t>Seite</a:t>
            </a:r>
            <a:r>
              <a:rPr lang="en-US" sz="4800" b="1" dirty="0" smtClean="0"/>
              <a:t> 51 </a:t>
            </a:r>
            <a:r>
              <a:rPr lang="en-US" sz="4800" b="1" dirty="0" err="1" smtClean="0"/>
              <a:t>Übung</a:t>
            </a:r>
            <a:r>
              <a:rPr lang="en-US" sz="4800" b="1" dirty="0" smtClean="0"/>
              <a:t> 4</a:t>
            </a:r>
          </a:p>
          <a:p>
            <a:endParaRPr lang="en-US" sz="4800" b="1" dirty="0" smtClean="0"/>
          </a:p>
          <a:p>
            <a:pPr>
              <a:buNone/>
            </a:pPr>
            <a:r>
              <a:rPr lang="en-US" sz="4800" b="1" i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  </a:t>
            </a:r>
            <a:r>
              <a:rPr lang="en-US" sz="4800" b="1" i="1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Vielen</a:t>
            </a:r>
            <a:r>
              <a:rPr lang="en-US" sz="4800" b="1" i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Dank </a:t>
            </a:r>
            <a:r>
              <a:rPr lang="en-US" sz="4800" b="1" i="1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für</a:t>
            </a:r>
            <a:r>
              <a:rPr lang="en-US" sz="4800" b="1" i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die </a:t>
            </a:r>
            <a:r>
              <a:rPr lang="en-US" sz="4800" b="1" i="1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Arbeit</a:t>
            </a:r>
            <a:r>
              <a:rPr lang="en-US" sz="4800" b="1" i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!</a:t>
            </a:r>
          </a:p>
          <a:p>
            <a:endParaRPr lang="ru-RU" sz="4800" b="1" i="1" dirty="0">
              <a:solidFill>
                <a:srgbClr val="7030A0"/>
              </a:solidFill>
              <a:cs typeface="Andalus" pitchFamily="18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16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4465BA-4B38-465B-B487-461542EE8F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CSC(16)</Template>
  <TotalTime>61</TotalTime>
  <Words>129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CSC(16)</vt:lpstr>
      <vt:lpstr>Freizeit…  Was machen wir da?</vt:lpstr>
      <vt:lpstr>    Das Wochenende</vt:lpstr>
      <vt:lpstr>Was machst du am Wochenende (in der Freizeit)?</vt:lpstr>
      <vt:lpstr>Nach der Schule ……………</vt:lpstr>
      <vt:lpstr>Am  Wochenende ……..</vt:lpstr>
      <vt:lpstr>In der Freizeit besuchen wir .... Und du? Was besuchst du?</vt:lpstr>
      <vt:lpstr>Was machst du am Wochenende (in der Freizeit)?</vt:lpstr>
      <vt:lpstr>Aufgabe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М.Сервис</dc:creator>
  <cp:lastModifiedBy>М.Сервис</cp:lastModifiedBy>
  <cp:revision>12</cp:revision>
  <dcterms:created xsi:type="dcterms:W3CDTF">2012-03-30T20:16:53Z</dcterms:created>
  <dcterms:modified xsi:type="dcterms:W3CDTF">2012-04-20T18:47:01Z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TC030005403</vt:lpwstr>
  </property>
</Properties>
</file>