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6" r:id="rId6"/>
    <p:sldId id="260" r:id="rId7"/>
    <p:sldId id="265" r:id="rId8"/>
    <p:sldId id="264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BAF"/>
    <a:srgbClr val="FFFF66"/>
    <a:srgbClr val="CCCCFF"/>
    <a:srgbClr val="99FFCC"/>
    <a:srgbClr val="CCFF66"/>
    <a:srgbClr val="66FF66"/>
    <a:srgbClr val="FF6565"/>
    <a:srgbClr val="66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>
        <p:scale>
          <a:sx n="66" d="100"/>
          <a:sy n="66" d="100"/>
        </p:scale>
        <p:origin x="-13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A30F2-5963-450A-A4C3-23E74BAF5B09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61F8-1450-4CE5-A5CA-101D1FBD9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FC09-A313-4892-94BC-A45C50D4755B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43A7-1573-479F-A0B2-98189BDE3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B629-C0E9-4706-841D-D9BA0914024C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C597-5C6C-4092-A346-5A8D79466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5F44-EF3D-4BE3-B196-6D00396281CD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1B8B-E076-47BF-BF4C-9F22A59D5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C7D4-AD69-4E4A-91EE-9F0EA3E6B3F8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655D-408C-439B-BCF2-E309A1595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30D0-1A1A-4DDB-8A78-AFE9D6A282CB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BF78-1C43-4580-A1A5-D51FB50B5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3D33-A13D-4BF5-8545-4BC28F77F732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19A8-5399-44B4-8436-65A98334F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C8AA-EC7A-4550-BBB2-90E20BA289BF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BE2E-B064-4C53-9926-6736A187D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3109-62B7-49D3-ABEB-03CDB4E99045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4758-E578-4779-8D4B-B36F16DE7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973E-DABA-4F97-9948-AFCDF4395869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38B3-CB5B-4881-9FE6-9FE0C33CD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30E2-A3F0-4C83-A9F0-45FA9502B7AA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2F6C-2965-46B8-AEB7-4C06409A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41AF7-2BFF-4904-B0CD-058B58D5C2AA}" type="datetimeFigureOut">
              <a:rPr lang="ru-RU"/>
              <a:pPr>
                <a:defRPr/>
              </a:pPr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8D2CA-34B3-46A5-A8FE-A0E5AFE0A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cartiabc.ro/images/D/5791-puzzle-carusel-mare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www.mamusik.ru/upload/userimages/zkteymmlnnuwayezltnwo.gif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fun2mass.ru/images/cache/shares_single_new/uploads/shares/img/424-1.jpg" TargetMode="External"/><Relationship Id="rId7" Type="http://schemas.openxmlformats.org/officeDocument/2006/relationships/hyperlink" Target="http://m001.bcm.ru/1109/13eb66f4-5328-420e-8331-cc722b0b849f.jpg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utro.atv.odessa.ua/img/5889.jpg" TargetMode="External"/><Relationship Id="rId5" Type="http://schemas.openxmlformats.org/officeDocument/2006/relationships/hyperlink" Target="http://www.medikforum.ru/news/uploads/posts/2011-09/1316758948_mp9004010701.jpg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www.myjulia.ru/data/cache/2010/01/20/316422_5972-800x600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data.lact.ru/f1/s/42/892/image/1202/869/medium_b788e73d6e07.jpg" TargetMode="External"/><Relationship Id="rId7" Type="http://schemas.openxmlformats.org/officeDocument/2006/relationships/hyperlink" Target="http://wap.kroha.dn.ua/download/files/18734_9a49f311e43fe67c02106a381ece7cd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school4.chernyahovsk.ru/upload/iblock/34f/61480f56d386396d970f9496729.jpg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euromag.ru/storage/c/2011/06/09/1307622632_897038_65.jpg" TargetMode="External"/><Relationship Id="rId7" Type="http://schemas.openxmlformats.org/officeDocument/2006/relationships/hyperlink" Target="http://www.tunnel.ru/i/997/1321811813494256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static0.hln.be/static/FOTO/pe/7/16/4/large_531589.jpg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60/565/60565610_Slayd2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.&#1057;&#1077;&#1088;&#1074;&#1080;&#1089;\Desktop\Tchaik_VremenaGoda_Pletnev_09.mp3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00688"/>
            <a:ext cx="9144000" cy="78581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smtClean="0">
                <a:solidFill>
                  <a:srgbClr val="009900"/>
                </a:solidFill>
              </a:rPr>
              <a:t>Am </a:t>
            </a:r>
            <a:r>
              <a:rPr lang="en-US" sz="4400" b="1" dirty="0" err="1" smtClean="0">
                <a:solidFill>
                  <a:srgbClr val="009900"/>
                </a:solidFill>
              </a:rPr>
              <a:t>Wochenende</a:t>
            </a:r>
            <a:endParaRPr lang="ru-RU" sz="4400" b="1" dirty="0">
              <a:solidFill>
                <a:srgbClr val="00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15063"/>
            <a:ext cx="9144000" cy="14287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6768752" cy="175432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atin typeface="Brush Script MT" pitchFamily="66" charset="0"/>
              </a:rPr>
              <a:t>Die </a:t>
            </a:r>
            <a:r>
              <a:rPr lang="en-US" sz="5400" b="1" i="1" dirty="0" err="1" smtClean="0">
                <a:latin typeface="Brush Script MT" pitchFamily="66" charset="0"/>
              </a:rPr>
              <a:t>Stunde</a:t>
            </a:r>
            <a:r>
              <a:rPr lang="en-US" sz="5400" b="1" i="1" dirty="0" smtClean="0">
                <a:latin typeface="Brush Script MT" pitchFamily="66" charset="0"/>
              </a:rPr>
              <a:t> </a:t>
            </a:r>
            <a:r>
              <a:rPr lang="en-US" sz="5400" b="1" i="1" dirty="0" err="1" smtClean="0">
                <a:latin typeface="Brush Script MT" pitchFamily="66" charset="0"/>
              </a:rPr>
              <a:t>ist</a:t>
            </a:r>
            <a:r>
              <a:rPr lang="en-US" sz="5400" b="1" i="1" dirty="0" smtClean="0">
                <a:latin typeface="Brush Script MT" pitchFamily="66" charset="0"/>
              </a:rPr>
              <a:t> </a:t>
            </a:r>
            <a:r>
              <a:rPr lang="en-US" sz="5400" b="1" i="1" dirty="0" err="1" smtClean="0">
                <a:latin typeface="Brush Script MT" pitchFamily="66" charset="0"/>
              </a:rPr>
              <a:t>zu</a:t>
            </a:r>
            <a:r>
              <a:rPr lang="en-US" sz="5400" b="1" i="1" dirty="0" smtClean="0">
                <a:latin typeface="Brush Script MT" pitchFamily="66" charset="0"/>
              </a:rPr>
              <a:t> </a:t>
            </a:r>
            <a:r>
              <a:rPr lang="en-US" sz="5400" b="1" i="1" dirty="0" err="1" smtClean="0">
                <a:latin typeface="Brush Script MT" pitchFamily="66" charset="0"/>
              </a:rPr>
              <a:t>Ende</a:t>
            </a:r>
            <a:r>
              <a:rPr lang="en-US" sz="5400" b="1" i="1" dirty="0" smtClean="0">
                <a:latin typeface="Brush Script MT" pitchFamily="66" charset="0"/>
              </a:rPr>
              <a:t>!</a:t>
            </a:r>
          </a:p>
          <a:p>
            <a:r>
              <a:rPr lang="en-US" sz="5400" b="1" i="1" dirty="0" err="1" smtClean="0">
                <a:latin typeface="Brush Script MT" pitchFamily="66" charset="0"/>
              </a:rPr>
              <a:t>Vielen</a:t>
            </a:r>
            <a:r>
              <a:rPr lang="en-US" sz="5400" b="1" i="1" dirty="0" smtClean="0">
                <a:latin typeface="Brush Script MT" pitchFamily="66" charset="0"/>
              </a:rPr>
              <a:t> Dank </a:t>
            </a:r>
            <a:r>
              <a:rPr lang="en-US" sz="5400" b="1" i="1" dirty="0" err="1" smtClean="0">
                <a:latin typeface="Brush Script MT" pitchFamily="66" charset="0"/>
              </a:rPr>
              <a:t>für</a:t>
            </a:r>
            <a:r>
              <a:rPr lang="en-US" sz="5400" b="1" i="1" dirty="0" smtClean="0">
                <a:latin typeface="Brush Script MT" pitchFamily="66" charset="0"/>
              </a:rPr>
              <a:t> die </a:t>
            </a:r>
            <a:r>
              <a:rPr lang="en-US" sz="5400" b="1" i="1" dirty="0" err="1" smtClean="0">
                <a:latin typeface="Brush Script MT" pitchFamily="66" charset="0"/>
              </a:rPr>
              <a:t>Arbeit</a:t>
            </a:r>
            <a:r>
              <a:rPr lang="en-US" sz="5400" b="1" i="1" dirty="0" smtClean="0">
                <a:latin typeface="Brush Script MT" pitchFamily="66" charset="0"/>
              </a:rPr>
              <a:t>.</a:t>
            </a:r>
            <a:endParaRPr lang="ru-RU" sz="5400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611560" y="2348880"/>
            <a:ext cx="6912768" cy="646331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latin typeface="+mn-lt"/>
              </a:rPr>
              <a:t>Ausflüge</a:t>
            </a:r>
            <a:r>
              <a:rPr lang="en-US" sz="3600" b="1" i="1" dirty="0" smtClean="0">
                <a:latin typeface="+mn-lt"/>
              </a:rPr>
              <a:t> </a:t>
            </a:r>
            <a:r>
              <a:rPr lang="en-US" sz="3600" b="1" i="1" dirty="0" err="1" smtClean="0">
                <a:latin typeface="+mn-lt"/>
              </a:rPr>
              <a:t>mit</a:t>
            </a:r>
            <a:r>
              <a:rPr lang="en-US" sz="3600" b="1" i="1" dirty="0" smtClean="0">
                <a:latin typeface="+mn-lt"/>
              </a:rPr>
              <a:t> </a:t>
            </a:r>
            <a:r>
              <a:rPr lang="en-US" sz="3600" b="1" i="1" dirty="0" err="1" smtClean="0">
                <a:latin typeface="+mn-lt"/>
              </a:rPr>
              <a:t>dem</a:t>
            </a:r>
            <a:r>
              <a:rPr lang="en-US" sz="3600" b="1" i="1" dirty="0" smtClean="0">
                <a:latin typeface="+mn-lt"/>
              </a:rPr>
              <a:t> Auto </a:t>
            </a:r>
            <a:r>
              <a:rPr lang="en-US" sz="3600" b="1" i="1" dirty="0" err="1" smtClean="0">
                <a:latin typeface="+mn-lt"/>
              </a:rPr>
              <a:t>machen</a:t>
            </a:r>
            <a:endParaRPr lang="en-US" sz="3600" b="1" i="1" dirty="0" smtClean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0768"/>
            <a:ext cx="7629909" cy="707886"/>
          </a:xfrm>
          <a:prstGeom prst="rect">
            <a:avLst/>
          </a:prstGeom>
          <a:solidFill>
            <a:srgbClr val="663300"/>
          </a:solidFill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j-lt"/>
              </a:rPr>
              <a:t>Was </a:t>
            </a:r>
            <a:r>
              <a:rPr lang="en-US" sz="4000" b="1" i="1" dirty="0" err="1" smtClean="0">
                <a:solidFill>
                  <a:srgbClr val="FFFF00"/>
                </a:solidFill>
                <a:latin typeface="+mj-lt"/>
              </a:rPr>
              <a:t>machen</a:t>
            </a:r>
            <a:r>
              <a:rPr lang="en-US" sz="4000" b="1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+mj-lt"/>
              </a:rPr>
              <a:t>wir</a:t>
            </a:r>
            <a:r>
              <a:rPr lang="en-US" sz="4000" b="1" i="1" dirty="0" smtClean="0">
                <a:solidFill>
                  <a:srgbClr val="FFFF00"/>
                </a:solidFill>
                <a:latin typeface="+mj-lt"/>
              </a:rPr>
              <a:t> am </a:t>
            </a:r>
            <a:r>
              <a:rPr lang="en-US" sz="4000" b="1" i="1" dirty="0" err="1" smtClean="0">
                <a:solidFill>
                  <a:srgbClr val="FFFF00"/>
                </a:solidFill>
                <a:latin typeface="+mj-lt"/>
              </a:rPr>
              <a:t>Wochenende</a:t>
            </a:r>
            <a:r>
              <a:rPr lang="en-US" sz="4000" b="1" i="1" dirty="0" smtClean="0">
                <a:solidFill>
                  <a:srgbClr val="FFFF00"/>
                </a:solidFill>
                <a:latin typeface="+mj-lt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589240"/>
            <a:ext cx="3441968" cy="646331"/>
          </a:xfrm>
          <a:prstGeom prst="rect">
            <a:avLst/>
          </a:prstGeom>
          <a:solidFill>
            <a:srgbClr val="CCFF66"/>
          </a:solidFill>
        </p:spPr>
        <p:txBody>
          <a:bodyPr wrap="none">
            <a:spAutoFit/>
          </a:bodyPr>
          <a:lstStyle/>
          <a:p>
            <a:r>
              <a:rPr lang="en-US" sz="3600" b="1" i="1" dirty="0" err="1" smtClean="0"/>
              <a:t>Fahrrad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fahren</a:t>
            </a:r>
            <a:endParaRPr lang="en-US" sz="3600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797152"/>
            <a:ext cx="3498073" cy="646331"/>
          </a:xfrm>
          <a:prstGeom prst="rect">
            <a:avLst/>
          </a:prstGeom>
          <a:solidFill>
            <a:srgbClr val="FFFBAF"/>
          </a:solidFill>
        </p:spPr>
        <p:txBody>
          <a:bodyPr wrap="none">
            <a:spAutoFit/>
          </a:bodyPr>
          <a:lstStyle/>
          <a:p>
            <a:r>
              <a:rPr lang="en-US" sz="3600" b="1" i="1" dirty="0" err="1" smtClean="0"/>
              <a:t>Blumen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gie</a:t>
            </a:r>
            <a:r>
              <a:rPr lang="el-GR" sz="3600" b="1" i="1" dirty="0" smtClean="0"/>
              <a:t>β</a:t>
            </a:r>
            <a:r>
              <a:rPr lang="en-US" sz="3600" b="1" i="1" dirty="0" smtClean="0"/>
              <a:t>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5273" y="3244334"/>
            <a:ext cx="4442242" cy="646331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r>
              <a:rPr lang="en-US" sz="3600" b="1" i="1" dirty="0" smtClean="0"/>
              <a:t>In </a:t>
            </a:r>
            <a:r>
              <a:rPr lang="en-US" sz="3600" b="1" i="1" dirty="0" err="1" smtClean="0"/>
              <a:t>der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Sonne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liegen</a:t>
            </a:r>
            <a:endParaRPr lang="en-US" sz="3600" b="1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149080"/>
            <a:ext cx="3672800" cy="646331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sz="3600" b="1" i="1" dirty="0" err="1" smtClean="0"/>
              <a:t>Karussel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fahren</a:t>
            </a:r>
            <a:endParaRPr lang="en-US" sz="3600" b="1" i="1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5364088" y="188640"/>
            <a:ext cx="293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 dirty="0">
                <a:latin typeface="Calibri" pitchFamily="34" charset="0"/>
              </a:rPr>
              <a:t> Текст слайда</a:t>
            </a:r>
          </a:p>
        </p:txBody>
      </p:sp>
      <p:pic>
        <p:nvPicPr>
          <p:cNvPr id="8194" name="Picture 2" descr="http://margita.ru/uploads/posts/2010-08/1283261055_profclipart_ru_sun-countr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340768"/>
            <a:ext cx="2067593" cy="2907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1772816"/>
            <a:ext cx="2907757" cy="217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9" name="Picture 7" descr="http://www.mamusik.ru/upload/userimages/zkteymmlnnuwayezltnw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75656" y="4221088"/>
            <a:ext cx="2311549" cy="2260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01" name="Picture 9" descr="Картинка 0 из 10368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192" y="764704"/>
            <a:ext cx="2664296" cy="2413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02" name="Picture 10" descr="C:\Users\М.Сервис\Desktop\0_370ba_4ab658d5_XL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36096" y="4221088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i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1124744"/>
            <a:ext cx="9144000" cy="70788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Was </a:t>
            </a:r>
            <a:r>
              <a:rPr lang="en-US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machen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 die Kinder </a:t>
            </a:r>
            <a:r>
              <a:rPr lang="en-US" sz="40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amWochenende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?</a:t>
            </a: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7925503" cy="523220"/>
          </a:xfrm>
          <a:prstGeom prst="rect">
            <a:avLst/>
          </a:prstGeom>
          <a:solidFill>
            <a:srgbClr val="FFFBAF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Am </a:t>
            </a:r>
            <a:r>
              <a:rPr lang="en-US" sz="2800" b="1" dirty="0" err="1" smtClean="0"/>
              <a:t>Wochenende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laufen</a:t>
            </a:r>
            <a:r>
              <a:rPr lang="en-US" sz="2800" b="1" dirty="0" smtClean="0"/>
              <a:t> die Kinder </a:t>
            </a:r>
            <a:r>
              <a:rPr lang="en-US" sz="2800" b="1" dirty="0" err="1" smtClean="0"/>
              <a:t>Rollschu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924944"/>
            <a:ext cx="2441694" cy="646331"/>
          </a:xfrm>
          <a:prstGeom prst="rect">
            <a:avLst/>
          </a:prstGeom>
          <a:solidFill>
            <a:srgbClr val="FF6565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schaukeln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068960"/>
            <a:ext cx="3312368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Bücher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lesen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877272"/>
            <a:ext cx="7992888" cy="646331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/>
              <a:t>Am </a:t>
            </a:r>
            <a:r>
              <a:rPr lang="en-US" sz="3600" b="1" dirty="0" err="1" smtClean="0"/>
              <a:t>Wochenende</a:t>
            </a:r>
            <a:r>
              <a:rPr lang="en-US" sz="3600" b="1" dirty="0" smtClean="0"/>
              <a:t>  … die Kinder  … .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3933056"/>
            <a:ext cx="5442516" cy="646331"/>
          </a:xfrm>
          <a:prstGeom prst="rect">
            <a:avLst/>
          </a:prstGeom>
          <a:solidFill>
            <a:srgbClr val="99FFCC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ins </a:t>
            </a:r>
            <a:r>
              <a:rPr lang="en-US" sz="3600" b="1" dirty="0" err="1" smtClean="0"/>
              <a:t>Schwimmbad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gehen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941168"/>
            <a:ext cx="2749471" cy="646331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Ball </a:t>
            </a:r>
            <a:r>
              <a:rPr lang="en-US" sz="3600" b="1" dirty="0" err="1" smtClean="0"/>
              <a:t>spielen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4869160"/>
            <a:ext cx="38010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 den Zoo </a:t>
            </a:r>
            <a:r>
              <a:rPr lang="en-US" sz="3600" dirty="0" err="1" smtClean="0"/>
              <a:t>gehen</a:t>
            </a:r>
            <a:endParaRPr lang="ru-RU" sz="3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357188" y="1214438"/>
            <a:ext cx="293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 dirty="0">
                <a:latin typeface="Calibri" pitchFamily="34" charset="0"/>
              </a:rPr>
              <a:t> Текст слайда</a:t>
            </a:r>
          </a:p>
        </p:txBody>
      </p:sp>
      <p:pic>
        <p:nvPicPr>
          <p:cNvPr id="7170" name="Picture 2" descr="Картинка 5 из 3486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556792"/>
            <a:ext cx="3102278" cy="1810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Картинка 17 из 1060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764704"/>
            <a:ext cx="2945904" cy="258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Картинка 19 из 10232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36096" y="4293096"/>
            <a:ext cx="3276625" cy="2026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8" name="Picture 10" descr="Картинка 18 из 10361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39552" y="3717032"/>
            <a:ext cx="2304256" cy="2932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Картинка 2 из 11338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987824" y="2564904"/>
            <a:ext cx="2768238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79512" y="1340768"/>
            <a:ext cx="8761243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Im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Winter k</a:t>
            </a:r>
            <a:r>
              <a:rPr lang="hu-H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ő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nnen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wir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am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Wochenende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eine</a:t>
            </a:r>
            <a:endParaRPr lang="en-US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Schneeballschlacht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machen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.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661248"/>
            <a:ext cx="8712968" cy="646331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latin typeface="Calibri" pitchFamily="34" charset="0"/>
              </a:rPr>
              <a:t>Im</a:t>
            </a:r>
            <a:r>
              <a:rPr lang="en-US" sz="3600" b="1" i="1" dirty="0" smtClean="0">
                <a:latin typeface="Calibri" pitchFamily="34" charset="0"/>
              </a:rPr>
              <a:t> Winter k</a:t>
            </a:r>
            <a:r>
              <a:rPr lang="hu-HU" sz="3600" b="1" i="1" dirty="0" smtClean="0">
                <a:latin typeface="Calibri" pitchFamily="34" charset="0"/>
              </a:rPr>
              <a:t>ő</a:t>
            </a:r>
            <a:r>
              <a:rPr lang="en-US" sz="3600" b="1" i="1" dirty="0" err="1" smtClean="0">
                <a:latin typeface="Calibri" pitchFamily="34" charset="0"/>
              </a:rPr>
              <a:t>nnen</a:t>
            </a:r>
            <a:r>
              <a:rPr lang="en-US" sz="3600" b="1" i="1" dirty="0" smtClean="0">
                <a:latin typeface="Calibri" pitchFamily="34" charset="0"/>
              </a:rPr>
              <a:t> </a:t>
            </a:r>
            <a:r>
              <a:rPr lang="en-US" sz="3600" b="1" i="1" dirty="0" err="1" smtClean="0">
                <a:latin typeface="Calibri" pitchFamily="34" charset="0"/>
              </a:rPr>
              <a:t>wir</a:t>
            </a:r>
            <a:r>
              <a:rPr lang="en-US" sz="3600" b="1" i="1" dirty="0" smtClean="0">
                <a:latin typeface="Calibri" pitchFamily="34" charset="0"/>
              </a:rPr>
              <a:t> am </a:t>
            </a:r>
            <a:r>
              <a:rPr lang="en-US" sz="3600" b="1" i="1" dirty="0" err="1" smtClean="0">
                <a:latin typeface="Calibri" pitchFamily="34" charset="0"/>
              </a:rPr>
              <a:t>Wochenende</a:t>
            </a:r>
            <a:r>
              <a:rPr lang="en-US" sz="3600" b="1" i="1" dirty="0" smtClean="0">
                <a:latin typeface="Calibri" pitchFamily="34" charset="0"/>
              </a:rPr>
              <a:t> … .</a:t>
            </a:r>
            <a:endParaRPr lang="ru-RU" sz="3600" b="1" i="1" dirty="0">
              <a:latin typeface="Calibri" pitchFamily="34" charset="0"/>
            </a:endParaRPr>
          </a:p>
        </p:txBody>
      </p:sp>
      <p:pic>
        <p:nvPicPr>
          <p:cNvPr id="5122" name="Picture 2" descr="Картинка 2 из 634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852936"/>
            <a:ext cx="236906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Картинка 11 из 6341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3212976"/>
            <a:ext cx="291658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Картинка 37 из 6341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363" y="2852936"/>
            <a:ext cx="2914556" cy="194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0" y="1268760"/>
            <a:ext cx="8892480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Im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n-U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Sommer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k</a:t>
            </a:r>
            <a:r>
              <a:rPr lang="hu-H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ő</a:t>
            </a:r>
            <a:r>
              <a:rPr lang="en-U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nnen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n-U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wir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am </a:t>
            </a:r>
            <a:r>
              <a:rPr lang="en-U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Wochenende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 </a:t>
            </a:r>
            <a:r>
              <a:rPr lang="en-U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im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Flu</a:t>
            </a:r>
            <a:r>
              <a:rPr lang="el-GR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β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n-U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baden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.</a:t>
            </a:r>
            <a:endParaRPr lang="ru-RU" sz="3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805264"/>
            <a:ext cx="8784976" cy="646331"/>
          </a:xfrm>
          <a:prstGeom prst="rect">
            <a:avLst/>
          </a:prstGeom>
          <a:solidFill>
            <a:srgbClr val="FFFBAF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Calibri" pitchFamily="34" charset="0"/>
              </a:rPr>
              <a:t> </a:t>
            </a:r>
            <a:r>
              <a:rPr lang="en-US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Im</a:t>
            </a: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n-US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Sommer</a:t>
            </a: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k</a:t>
            </a:r>
            <a:r>
              <a:rPr lang="hu-H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ő</a:t>
            </a:r>
            <a:r>
              <a:rPr lang="en-US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nnen</a:t>
            </a: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en-US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wir</a:t>
            </a: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am </a:t>
            </a:r>
            <a:r>
              <a:rPr lang="en-US" sz="3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Wochenende</a:t>
            </a:r>
            <a:r>
              <a:rPr 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 … .</a:t>
            </a:r>
            <a:endParaRPr lang="ru-RU" sz="3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4098" name="Picture 2" descr="Картинка 8 из 1064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564904"/>
            <a:ext cx="334242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Картинка 86 из 10642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3151270"/>
            <a:ext cx="2592288" cy="253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http://www.tunnel.ru/i/997/1321811813494256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868144" y="2492896"/>
            <a:ext cx="3096344" cy="231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699792" y="692696"/>
            <a:ext cx="6048672" cy="3123728"/>
          </a:xfrm>
          <a:prstGeom prst="cloudCallout">
            <a:avLst>
              <a:gd name="adj1" fmla="val -29466"/>
              <a:gd name="adj2" fmla="val 75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Und du? </a:t>
            </a:r>
          </a:p>
          <a:p>
            <a:pPr algn="ctr"/>
            <a:r>
              <a:rPr lang="en-US" sz="4000" b="1" dirty="0" smtClean="0">
                <a:latin typeface="Calibri" pitchFamily="34" charset="0"/>
              </a:rPr>
              <a:t>Was </a:t>
            </a:r>
            <a:r>
              <a:rPr lang="en-US" sz="4000" b="1" dirty="0" err="1" smtClean="0">
                <a:latin typeface="Calibri" pitchFamily="34" charset="0"/>
              </a:rPr>
              <a:t>machst</a:t>
            </a:r>
            <a:r>
              <a:rPr lang="en-US" sz="4000" b="1" dirty="0" smtClean="0">
                <a:latin typeface="Calibri" pitchFamily="34" charset="0"/>
              </a:rPr>
              <a:t> du am </a:t>
            </a:r>
            <a:r>
              <a:rPr lang="en-US" sz="4000" b="1" dirty="0" err="1" smtClean="0">
                <a:latin typeface="Calibri" pitchFamily="34" charset="0"/>
              </a:rPr>
              <a:t>Wochenende</a:t>
            </a:r>
            <a:r>
              <a:rPr lang="en-US" sz="4000" b="1" dirty="0" smtClean="0">
                <a:latin typeface="Calibri" pitchFamily="34" charset="0"/>
              </a:rPr>
              <a:t>?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3074" name="Picture 2" descr="Картинка 159 из 10642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919999"/>
            <a:ext cx="3924697" cy="293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4752528" cy="8640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84000"/>
                </a:srgbClr>
              </a:gs>
              <a:gs pos="100000">
                <a:srgbClr val="4D08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Am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Wochenende</a:t>
            </a:r>
            <a:endParaRPr lang="ru-RU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907704" y="2132856"/>
            <a:ext cx="4523995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S. 41 Üb.4 </a:t>
            </a:r>
            <a:r>
              <a:rPr lang="en-US" sz="4000" b="1" dirty="0" err="1" smtClean="0">
                <a:latin typeface="Calibri" pitchFamily="34" charset="0"/>
              </a:rPr>
              <a:t>schriftlich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293096"/>
            <a:ext cx="8105104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Hausaufgabe</a:t>
            </a:r>
            <a:r>
              <a:rPr lang="en-US" sz="4000" dirty="0" smtClean="0"/>
              <a:t>: S.42  </a:t>
            </a:r>
            <a:r>
              <a:rPr lang="en-US" sz="4000" b="1" dirty="0" smtClean="0">
                <a:latin typeface="Calibri" pitchFamily="34" charset="0"/>
              </a:rPr>
              <a:t>Üb.6 </a:t>
            </a:r>
            <a:r>
              <a:rPr lang="en-US" sz="4000" b="1" dirty="0" err="1" smtClean="0">
                <a:latin typeface="Calibri" pitchFamily="34" charset="0"/>
              </a:rPr>
              <a:t>mündlich</a:t>
            </a:r>
            <a:r>
              <a:rPr lang="en-US" sz="4000" b="1" dirty="0" smtClean="0">
                <a:latin typeface="Calibri" pitchFamily="34" charset="0"/>
              </a:rPr>
              <a:t>,</a:t>
            </a:r>
          </a:p>
          <a:p>
            <a:r>
              <a:rPr lang="en-US" sz="4000" b="1" dirty="0" smtClean="0">
                <a:latin typeface="Calibri" pitchFamily="34" charset="0"/>
              </a:rPr>
              <a:t>                              </a:t>
            </a:r>
            <a:r>
              <a:rPr lang="en-US" sz="4000" dirty="0" smtClean="0"/>
              <a:t>S.43  </a:t>
            </a:r>
            <a:r>
              <a:rPr lang="en-US" sz="4000" b="1" dirty="0" smtClean="0">
                <a:latin typeface="Calibri" pitchFamily="34" charset="0"/>
              </a:rPr>
              <a:t>Üb.63 </a:t>
            </a:r>
            <a:r>
              <a:rPr lang="en-US" sz="4000" b="1" dirty="0" err="1" smtClean="0">
                <a:latin typeface="Calibri" pitchFamily="34" charset="0"/>
              </a:rPr>
              <a:t>lernen</a:t>
            </a:r>
            <a:endParaRPr lang="ru-RU" sz="4000" dirty="0"/>
          </a:p>
        </p:txBody>
      </p:sp>
      <p:pic>
        <p:nvPicPr>
          <p:cNvPr id="6" name="Tchaik_VremenaGoda_Pletnev_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380312" y="188640"/>
            <a:ext cx="1240904" cy="124090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SC(6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A12A6A-ACD0-4A63-8BB6-BA229711F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CSC(6)</Template>
  <TotalTime>104</TotalTime>
  <Words>173</Words>
  <Application>Microsoft Office PowerPoint</Application>
  <PresentationFormat>Экран (4:3)</PresentationFormat>
  <Paragraphs>38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CSC(6)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М.Сервис</dc:creator>
  <cp:lastModifiedBy>М.Сервис</cp:lastModifiedBy>
  <cp:revision>19</cp:revision>
  <dcterms:created xsi:type="dcterms:W3CDTF">2012-03-30T19:57:47Z</dcterms:created>
  <dcterms:modified xsi:type="dcterms:W3CDTF">2012-04-20T18:45:27Z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TC300065369990</vt:lpwstr>
  </property>
</Properties>
</file>