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8" r:id="rId16"/>
    <p:sldId id="273" r:id="rId17"/>
    <p:sldId id="270" r:id="rId18"/>
    <p:sldId id="271" r:id="rId19"/>
    <p:sldId id="277" r:id="rId20"/>
    <p:sldId id="272" r:id="rId21"/>
    <p:sldId id="275" r:id="rId22"/>
    <p:sldId id="274" r:id="rId23"/>
    <p:sldId id="286" r:id="rId24"/>
    <p:sldId id="283" r:id="rId25"/>
    <p:sldId id="287" r:id="rId26"/>
    <p:sldId id="280" r:id="rId27"/>
    <p:sldId id="281" r:id="rId28"/>
    <p:sldId id="284" r:id="rId29"/>
    <p:sldId id="282" r:id="rId30"/>
    <p:sldId id="289" r:id="rId31"/>
    <p:sldId id="288" r:id="rId32"/>
    <p:sldId id="292" r:id="rId33"/>
    <p:sldId id="276" r:id="rId34"/>
    <p:sldId id="291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00"/>
    <a:srgbClr val="99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6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jpe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.jpeg"/><Relationship Id="rId7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6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active.ru/history/oneinvention/mouse" TargetMode="External"/><Relationship Id="rId3" Type="http://schemas.openxmlformats.org/officeDocument/2006/relationships/hyperlink" Target="http://www.it-master.biz/" TargetMode="External"/><Relationship Id="rId7" Type="http://schemas.openxmlformats.org/officeDocument/2006/relationships/hyperlink" Target="http://www.zhaba.ru/item406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lck.yandex.ru/redir/" TargetMode="External"/><Relationship Id="rId5" Type="http://schemas.openxmlformats.org/officeDocument/2006/relationships/hyperlink" Target="http://sovserv.ru/vbb/archive/index.php/t-16735.html" TargetMode="External"/><Relationship Id="rId4" Type="http://schemas.openxmlformats.org/officeDocument/2006/relationships/hyperlink" Target="http://www.wikipedia.org/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hyperlink" Target="http://s002.radikal.ru/i197/1007/c9/46b3bc64c0c9.jpg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Mouse_dualoptical_bottom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Администратор\Рабочий стол\компьютерная мышь\d54e0217552b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0917A"/>
              </a:clrFrom>
              <a:clrTo>
                <a:srgbClr val="A0917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71480"/>
            <a:ext cx="3214710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3929066"/>
            <a:ext cx="7549728" cy="27476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smtClean="0">
                <a:ln w="57150">
                  <a:solidFill>
                    <a:srgbClr val="9933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Мышиная</a:t>
            </a:r>
            <a:r>
              <a:rPr lang="ru-RU" sz="8000" b="1" dirty="0" smtClean="0">
                <a:ln w="38100">
                  <a:solidFill>
                    <a:srgbClr val="9933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история</a:t>
            </a:r>
            <a:endParaRPr lang="ru-RU" sz="8000" b="1" cap="none" spc="0" dirty="0">
              <a:ln w="38100">
                <a:solidFill>
                  <a:srgbClr val="993300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32" y="5572140"/>
            <a:ext cx="6415110" cy="828684"/>
          </a:xfrm>
        </p:spPr>
        <p:txBody>
          <a:bodyPr/>
          <a:lstStyle/>
          <a:p>
            <a:r>
              <a:rPr lang="ru-RU" b="1" dirty="0" smtClean="0"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фотоальбом</a:t>
            </a:r>
            <a:endParaRPr lang="ru-RU" b="1" dirty="0"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71480"/>
            <a:ext cx="301160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103674"/>
            <a:ext cx="6072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2001 году от творческого союза двух компаний 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 Agilent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и 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 Logitech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появилась на свет первая лазерная мышка. Начиная с этого времени в семействе компьютерных мышей начинается период расцвета и появления новых членов семьи.</a:t>
            </a:r>
          </a:p>
        </p:txBody>
      </p:sp>
      <p:pic>
        <p:nvPicPr>
          <p:cNvPr id="20482" name="Picture 2" descr="C:\Users\Анна\Desktop\компьютерная мышь\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4682632" y="609450"/>
            <a:ext cx="474729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im3-tub.yandex.net/i?id=66810999-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76672"/>
            <a:ext cx="2592288" cy="25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Картинка 12 из 4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924944"/>
            <a:ext cx="5076825" cy="19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Современные мыши хотя и отличаются от своих предков, но во многом похожи на них.</a:t>
            </a:r>
          </a:p>
        </p:txBody>
      </p:sp>
      <p:pic>
        <p:nvPicPr>
          <p:cNvPr id="9" name="Picture 4" descr="C:\Documents and Settings\Администратор\Рабочий стол\компьютерная мышь\1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71480"/>
            <a:ext cx="6572296" cy="46987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786454"/>
            <a:ext cx="6143636" cy="1071546"/>
          </a:xfrm>
          <a:prstGeom prst="wedgeRoundRectCallout">
            <a:avLst>
              <a:gd name="adj1" fmla="val 70607"/>
              <a:gd name="adj2" fmla="val -1631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42844" y="5929330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Появились мыши бесхвостые: инфракрасные и радиоуправляемые</a:t>
            </a:r>
          </a:p>
        </p:txBody>
      </p:sp>
      <p:pic>
        <p:nvPicPr>
          <p:cNvPr id="6146" name="Picture 2" descr="C:\Documents and Settings\Администратор\Рабочий стол\компьютерная мышь\рататуй\ratratatouill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3571876"/>
            <a:ext cx="2760344" cy="3286124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04664"/>
            <a:ext cx="4094708" cy="309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Администратор\Рабочий стол\компьютерная мышь\2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00042"/>
            <a:ext cx="5510986" cy="55109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Современные мыши следят за модой и посещают дизайнеров</a:t>
            </a:r>
          </a:p>
        </p:txBody>
      </p:sp>
      <p:pic>
        <p:nvPicPr>
          <p:cNvPr id="7170" name="Picture 2" descr="C:\Documents and Settings\Администратор\Рабочий стол\компьютерная мышь\12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071546"/>
            <a:ext cx="3166205" cy="3286148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Рабочий стол\компьютерная мышь\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00034" y="928670"/>
            <a:ext cx="402731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Многие делают роспись по всему корпусу.</a:t>
            </a:r>
          </a:p>
        </p:txBody>
      </p:sp>
      <p:pic>
        <p:nvPicPr>
          <p:cNvPr id="7171" name="Picture 3" descr="C:\Documents and Settings\Администратор\Рабочий стол\компьютерная мышь\untitled4.bm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2071702" cy="360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Администратор\Рабочий стол\компьютерная мышь\3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60648"/>
            <a:ext cx="1717000" cy="3166210"/>
          </a:xfrm>
          <a:prstGeom prst="rect">
            <a:avLst/>
          </a:prstGeom>
          <a:noFill/>
        </p:spPr>
      </p:pic>
      <p:pic>
        <p:nvPicPr>
          <p:cNvPr id="7174" name="Picture 6" descr="C:\Documents and Settings\Администратор\Рабочий стол\компьютерная мышь\10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357562"/>
            <a:ext cx="4929222" cy="2341034"/>
          </a:xfrm>
          <a:prstGeom prst="rect">
            <a:avLst/>
          </a:prstGeom>
          <a:noFill/>
        </p:spPr>
      </p:pic>
      <p:pic>
        <p:nvPicPr>
          <p:cNvPr id="8194" name="Picture 2" descr="C:\Documents and Settings\Администратор\Рабочий стол\компьютерная мышь\1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92" y="285728"/>
            <a:ext cx="185738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Анна\Desktop\компьютерная мышь\108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32656"/>
            <a:ext cx="1899381" cy="296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6072206"/>
            <a:ext cx="6143636" cy="785794"/>
          </a:xfrm>
          <a:prstGeom prst="wedgeRoundRectCallout">
            <a:avLst>
              <a:gd name="adj1" fmla="val 77039"/>
              <a:gd name="adj2" fmla="val -223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6215082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Многие мышки пробуют одеваться в костюмы других животных</a:t>
            </a:r>
          </a:p>
        </p:txBody>
      </p:sp>
      <p:pic>
        <p:nvPicPr>
          <p:cNvPr id="9218" name="Picture 2" descr="C:\Documents and Settings\Администратор\Рабочий стол\компьютерная мышь\K3-3054_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199" y="0"/>
            <a:ext cx="178580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Администратор\Рабочий стол\компьютерная мышь\3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0"/>
            <a:ext cx="3532073" cy="2652719"/>
          </a:xfrm>
          <a:prstGeom prst="rect">
            <a:avLst/>
          </a:prstGeom>
          <a:noFill/>
        </p:spPr>
      </p:pic>
      <p:pic>
        <p:nvPicPr>
          <p:cNvPr id="9222" name="Picture 6" descr="C:\Documents and Settings\Администратор\Рабочий стол\компьютерная мышь\7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AFFD0"/>
              </a:clrFrom>
              <a:clrTo>
                <a:srgbClr val="FAFF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708920"/>
            <a:ext cx="1428760" cy="2714644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компьютерная мышь\5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084168" y="1916832"/>
            <a:ext cx="1882201" cy="171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Documents and Settings\Администратор\Рабочий стол\компьютерная мышь\89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678"/>
            <a:ext cx="2295650" cy="1724024"/>
          </a:xfrm>
          <a:prstGeom prst="rect">
            <a:avLst/>
          </a:prstGeom>
          <a:noFill/>
        </p:spPr>
      </p:pic>
      <p:pic>
        <p:nvPicPr>
          <p:cNvPr id="9228" name="Picture 12" descr="C:\Documents and Settings\Администратор\Рабочий стол\компьютерная мышь\1445844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32656"/>
            <a:ext cx="1656184" cy="1800200"/>
          </a:xfrm>
          <a:prstGeom prst="rect">
            <a:avLst/>
          </a:prstGeom>
          <a:noFill/>
        </p:spPr>
      </p:pic>
      <p:pic>
        <p:nvPicPr>
          <p:cNvPr id="9229" name="Picture 13" descr="C:\Documents and Settings\Администратор\Рабочий стол\компьютерная мышь\59652073_muyshlyag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4"/>
            <a:ext cx="2357422" cy="1785925"/>
          </a:xfrm>
          <a:prstGeom prst="rect">
            <a:avLst/>
          </a:prstGeom>
          <a:noFill/>
        </p:spPr>
      </p:pic>
      <p:pic>
        <p:nvPicPr>
          <p:cNvPr id="21" name="Picture 13" descr="C:\Documents and Settings\Администратор\Рабочий стол\компьютерная мышь\59652073_muyshlyag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1714480" cy="1428760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Рабочий стол\компьютерная мышь\5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7236296" y="3717032"/>
            <a:ext cx="1669666" cy="164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7" name="Picture 11" descr="C:\Documents and Settings\Администратор\Рабочий стол\компьютерная мышь\1472868_f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708920"/>
            <a:ext cx="1728192" cy="1728192"/>
          </a:xfrm>
          <a:prstGeom prst="rect">
            <a:avLst/>
          </a:prstGeom>
          <a:noFill/>
        </p:spPr>
      </p:pic>
      <p:pic>
        <p:nvPicPr>
          <p:cNvPr id="15362" name="Picture 2" descr="C:\Users\Анна\Desktop\компьютерная мышь\105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221088"/>
            <a:ext cx="2195736" cy="15971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786454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Но и этого некоторым бывает мало – они маскируются под разные предметы, например, автомобили и самолеты</a:t>
            </a:r>
          </a:p>
        </p:txBody>
      </p:sp>
      <p:pic>
        <p:nvPicPr>
          <p:cNvPr id="10243" name="Picture 3" descr="C:\Documents and Settings\Администратор\Рабочий стол\компьютерная мышь\7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2571768" cy="2071702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Рабочий стол\компьютерная мышь\7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6E3"/>
              </a:clrFrom>
              <a:clrTo>
                <a:srgbClr val="FEF6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00562" y="3643314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Documents and Settings\Администратор\Рабочий стол\компьютерная мышь\3d-automobilio-formos-optine-pele-israsome-saskaitas-fakturas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2DAE7"/>
              </a:clrFrom>
              <a:clrTo>
                <a:srgbClr val="D2DA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000240"/>
            <a:ext cx="2428892" cy="1821669"/>
          </a:xfrm>
          <a:prstGeom prst="rect">
            <a:avLst/>
          </a:prstGeom>
          <a:noFill/>
        </p:spPr>
      </p:pic>
      <p:pic>
        <p:nvPicPr>
          <p:cNvPr id="10246" name="Picture 6" descr="C:\Documents and Settings\Администратор\Рабочий стол\компьютерная мышь\1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57166"/>
            <a:ext cx="3000396" cy="2428892"/>
          </a:xfrm>
          <a:prstGeom prst="rect">
            <a:avLst/>
          </a:prstGeom>
          <a:noFill/>
        </p:spPr>
      </p:pic>
      <p:pic>
        <p:nvPicPr>
          <p:cNvPr id="10247" name="Picture 7" descr="C:\Documents and Settings\Администратор\Рабочий стол\компьютерная мышь\16_869040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643182"/>
            <a:ext cx="2286000" cy="1714500"/>
          </a:xfrm>
          <a:prstGeom prst="rect">
            <a:avLst/>
          </a:prstGeom>
          <a:noFill/>
        </p:spPr>
      </p:pic>
      <p:pic>
        <p:nvPicPr>
          <p:cNvPr id="10242" name="Picture 2" descr="C:\Documents and Settings\Администратор\Рабочий стол\компьютерная мышь\7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285720" y="3766975"/>
            <a:ext cx="2643206" cy="198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Анна\Desktop\компьютерная мышь\12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262427"/>
              </a:clrFrom>
              <a:clrTo>
                <a:srgbClr val="2624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7274793" y="0"/>
            <a:ext cx="1869207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3.33333E-6 C 0.00886 0.00648 0.00625 0.01967 0.00104 0.02685 C -0.00121 0.03356 -0.00868 0.03541 -0.01458 0.03865 C -0.02777 0.04606 -0.03906 0.04768 -0.05468 0.04838 C -0.06441 0.04907 -0.07396 0.0493 -0.08368 0.04953 C -0.08576 0.05115 -0.08836 0.05208 -0.09027 0.05393 C -0.09444 0.05764 -0.09652 0.06111 -0.10156 0.06365 C -0.10486 0.06713 -0.10833 0.06898 -0.11267 0.07106 C -0.11597 0.07453 -0.11875 0.07824 -0.12274 0.08078 C -0.12656 0.08865 -0.13524 0.09467 -0.14288 0.09907 C -0.15156 0.10439 -0.15746 0.11389 -0.1684 0.11527 C -0.17291 0.11597 -0.17743 0.1162 -0.18194 0.11643 C -0.18281 0.11689 -0.18889 0.11898 -0.18958 0.11852 C -0.19288 0.11689 -0.19878 0.10972 -0.20191 0.10671 C -0.20277 0.10578 -0.20416 0.10555 -0.20521 0.10463 C -0.21336 0.09791 -0.21996 0.08935 -0.2276 0.08194 C -0.22986 0.07986 -0.23368 0.08125 -0.23663 0.08078 C -0.26475 0.0824 -0.28854 0.08449 -0.31805 0.08518 C -0.32291 0.08657 -0.32812 0.08611 -0.33246 0.08842 C -0.34097 0.09305 -0.34427 0.09606 -0.35364 0.09814 C -0.35937 0.10185 -0.36423 0.10578 -0.37048 0.10902 C -0.37309 0.11643 -0.38316 0.11805 -0.38836 0.12407 C -0.39791 0.13518 -0.40538 0.14814 -0.41614 0.15856 C -0.41909 0.16134 -0.42205 0.16458 -0.42621 0.16597 C -0.43507 0.16898 -0.44409 0.17106 -0.45295 0.17361 C -0.4559 0.17453 -0.46198 0.17592 -0.46198 0.17592 C -0.46614 0.17314 -0.46805 0.16921 -0.47205 0.16597 C -0.47569 0.16319 -0.48003 0.16088 -0.48316 0.1574 C -0.48593 0.15416 -0.48941 0.14861 -0.49427 0.14768 C -0.49687 0.14745 -0.49965 0.14699 -0.50225 0.14652 C -0.50659 0.14745 -0.51146 0.14722 -0.51562 0.14884 C -0.52291 0.15208 -0.52066 0.15671 -0.52899 0.1574 C -0.53593 0.1581 -0.54305 0.1581 -0.55 0.15856 C -0.5618 0.16041 -0.56944 0.1662 -0.57916 0.17268 C -0.58159 0.1743 -0.58298 0.17731 -0.58576 0.17893 C -0.58698 0.17986 -0.58802 0.18032 -0.58923 0.18125 C -0.59045 0.18518 -0.59271 0.18796 -0.59583 0.19097 C -0.59809 0.19977 -0.60382 0.2074 -0.61146 0.2125 C -0.6151 0.21736 -0.61944 0.2243 -0.62482 0.22754 C -0.62743 0.22916 -0.63021 0.23032 -0.63264 0.23194 C -0.63472 0.23356 -0.63646 0.23564 -0.63836 0.23727 C -0.64201 0.24074 -0.64791 0.24236 -0.65156 0.24583 C -0.6592 0.25324 -0.66892 0.25856 -0.67725 0.26527 C -0.68194 0.26921 -0.68871 0.27199 -0.69288 0.27615 C -0.69878 0.28194 -0.70711 0.28449 -0.71302 0.29027 C -0.71545 0.29259 -0.71666 0.29421 -0.71979 0.2956 C -0.72291 0.29722 -0.72482 0.29652 -0.72847 0.29652 " pathEditMode="relative" rAng="0" ptsTypes="ffffffffffffffffffffffffffffffffffffffffffffff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6072206"/>
            <a:ext cx="6143636" cy="785794"/>
          </a:xfrm>
          <a:prstGeom prst="wedgeRoundRectCallout">
            <a:avLst>
              <a:gd name="adj1" fmla="val 76855"/>
              <a:gd name="adj2" fmla="val -252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6072206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А эти мышки побывали у модного дизайнера  и стали совершенно </a:t>
            </a:r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гламурными</a:t>
            </a:r>
            <a:endParaRPr lang="ru-RU" b="1" i="1" dirty="0" smtClean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11267" name="Picture 3" descr="C:\Documents and Settings\Администратор\Рабочий стол\компьютерная мышь\1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404664"/>
            <a:ext cx="26479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Documents and Settings\Администратор\Рабочий стол\компьютерная мышь\productimg12749590168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852936"/>
            <a:ext cx="1944216" cy="1746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Documents and Settings\Администратор\Рабочий стол\компьютерная мышь\Рисунок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3429000"/>
            <a:ext cx="1701446" cy="180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04664"/>
            <a:ext cx="224287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Анна\Desktop\компьютерная мышь\16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365104"/>
            <a:ext cx="2376264" cy="1425758"/>
          </a:xfrm>
          <a:prstGeom prst="rect">
            <a:avLst/>
          </a:prstGeom>
          <a:noFill/>
        </p:spPr>
      </p:pic>
      <p:pic>
        <p:nvPicPr>
          <p:cNvPr id="1029" name="Picture 5" descr="C:\Users\Анна\Desktop\компьютерная мышь\ce192b2f730d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15816" y="2564904"/>
            <a:ext cx="226406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Бывают и такие мыши. Может быть странноватые, но тоже родственники…</a:t>
            </a:r>
          </a:p>
        </p:txBody>
      </p:sp>
      <p:pic>
        <p:nvPicPr>
          <p:cNvPr id="2051" name="Picture 3" descr="C:\Users\Анна\Desktop\компьютерная мышь\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2996952"/>
            <a:ext cx="2018729" cy="191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нна\Desktop\компьютерная мышь\2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224136" cy="2304256"/>
          </a:xfrm>
          <a:prstGeom prst="rect">
            <a:avLst/>
          </a:prstGeom>
          <a:noFill/>
        </p:spPr>
      </p:pic>
      <p:pic>
        <p:nvPicPr>
          <p:cNvPr id="2053" name="Picture 5" descr="C:\Users\Анна\Desktop\компьютерная мышь\3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212976"/>
            <a:ext cx="2386012" cy="1914525"/>
          </a:xfrm>
          <a:prstGeom prst="rect">
            <a:avLst/>
          </a:prstGeom>
          <a:noFill/>
        </p:spPr>
      </p:pic>
      <p:pic>
        <p:nvPicPr>
          <p:cNvPr id="2055" name="Picture 7" descr="C:\Users\Анна\Desktop\компьютерная мышь\78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636912"/>
            <a:ext cx="1490713" cy="2748930"/>
          </a:xfrm>
          <a:prstGeom prst="rect">
            <a:avLst/>
          </a:prstGeom>
          <a:noFill/>
        </p:spPr>
      </p:pic>
      <p:pic>
        <p:nvPicPr>
          <p:cNvPr id="2056" name="Picture 8" descr="C:\Users\Анна\Desktop\компьютерная мышь\8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764704"/>
            <a:ext cx="2664296" cy="1944216"/>
          </a:xfrm>
          <a:prstGeom prst="rect">
            <a:avLst/>
          </a:prstGeom>
          <a:noFill/>
        </p:spPr>
      </p:pic>
      <p:pic>
        <p:nvPicPr>
          <p:cNvPr id="2057" name="Picture 9" descr="C:\Users\Анна\Desktop\компьютерная мышь\9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00" y="332656"/>
            <a:ext cx="2546350" cy="191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103674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Мыши с сенсорным управлением</a:t>
            </a:r>
          </a:p>
        </p:txBody>
      </p:sp>
      <p:pic>
        <p:nvPicPr>
          <p:cNvPr id="8194" name="Picture 2" descr="C:\Users\Анна\Desktop\компьютерная мышь\1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764704"/>
            <a:ext cx="448945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upload.wikimedia.org/wikipedia/commons/thumb/c/ce/Magic_Mouse_01_Pengo.jpg/220px-Magic_Mouse_01_Pengo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836712"/>
            <a:ext cx="37079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071802" y="2071678"/>
            <a:ext cx="3071834" cy="2071702"/>
          </a:xfrm>
          <a:prstGeom prst="wedgeRoundRectCallout">
            <a:avLst>
              <a:gd name="adj1" fmla="val 60050"/>
              <a:gd name="adj2" fmla="val 611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14752"/>
            <a:ext cx="3011602" cy="29289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214311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Привет, меня зовут </a:t>
            </a:r>
          </a:p>
          <a:p>
            <a:pPr algn="ctr"/>
            <a:r>
              <a:rPr lang="ru-RU" sz="1600" b="1" i="1" dirty="0" err="1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Компыш</a:t>
            </a:r>
            <a:r>
              <a:rPr lang="ru-RU" sz="1600" b="1" i="1" dirty="0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.</a:t>
            </a:r>
          </a:p>
          <a:p>
            <a:pPr algn="ctr"/>
            <a:r>
              <a:rPr lang="ru-RU" sz="1600" b="1" i="1" dirty="0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Я расскажу вам семейную </a:t>
            </a:r>
          </a:p>
          <a:p>
            <a:pPr algn="ctr"/>
            <a:r>
              <a:rPr lang="ru-RU" sz="1600" b="1" i="1" dirty="0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Легенду о происхождении  </a:t>
            </a:r>
          </a:p>
          <a:p>
            <a:pPr algn="ctr"/>
            <a:r>
              <a:rPr lang="ru-RU" sz="1600" b="1" i="1" dirty="0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Компьютерных мышей.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flipH="1">
            <a:off x="3143240" y="1214422"/>
            <a:ext cx="3071834" cy="2071702"/>
          </a:xfrm>
          <a:prstGeom prst="wedgeRoundRectCallout">
            <a:avLst>
              <a:gd name="adj1" fmla="val 58847"/>
              <a:gd name="adj2" fmla="val 901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286124"/>
            <a:ext cx="3011602" cy="29289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28992" y="1285860"/>
            <a:ext cx="2156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А началось все </a:t>
            </a:r>
          </a:p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далеком </a:t>
            </a:r>
          </a:p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1963 году….</a:t>
            </a:r>
            <a:endParaRPr lang="ru-RU" b="1" i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  <p:bldP spid="12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МЫЛЬНЫЕ мыши – чистюли, они даже могут мыться под краном</a:t>
            </a:r>
          </a:p>
        </p:txBody>
      </p:sp>
      <p:pic>
        <p:nvPicPr>
          <p:cNvPr id="13315" name="Picture 3" descr="C:\Users\Анна\Desktop\компьютерная мышь\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2132856"/>
            <a:ext cx="2664296" cy="235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Анна\Desktop\компьютерная мышь\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548680"/>
            <a:ext cx="274542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Анна\Desktop\компьютерная мышь\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3140968"/>
            <a:ext cx="2880320" cy="225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Анна\Desktop\компьютерная мышь\5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260648"/>
            <a:ext cx="3744416" cy="267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103674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algn="ctr"/>
            <a:endParaRPr lang="ru-RU" b="1" i="1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МЫШЕФОНЫ и мыши с часами</a:t>
            </a:r>
          </a:p>
        </p:txBody>
      </p:sp>
      <p:pic>
        <p:nvPicPr>
          <p:cNvPr id="14338" name="Picture 2" descr="C:\Users\Анна\Desktop\компьютерная мышь\9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34094"/>
            <a:ext cx="5148064" cy="3312400"/>
          </a:xfrm>
          <a:prstGeom prst="rect">
            <a:avLst/>
          </a:prstGeom>
          <a:noFill/>
        </p:spPr>
      </p:pic>
      <p:pic>
        <p:nvPicPr>
          <p:cNvPr id="14339" name="Picture 3" descr="C:\Users\Анна\Desktop\компьютерная мышь\9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150858"/>
            <a:ext cx="4536504" cy="2430270"/>
          </a:xfrm>
          <a:prstGeom prst="rect">
            <a:avLst/>
          </a:prstGeom>
          <a:noFill/>
        </p:spPr>
      </p:pic>
      <p:pic>
        <p:nvPicPr>
          <p:cNvPr id="14340" name="Picture 4" descr="C:\Users\Анна\Desktop\компьютерная мышь\2540_big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420888"/>
            <a:ext cx="2520280" cy="2504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Индукционные мыши на графическом планшете</a:t>
            </a:r>
          </a:p>
        </p:txBody>
      </p:sp>
      <p:pic>
        <p:nvPicPr>
          <p:cNvPr id="7170" name="Picture 2" descr="C:\Users\Анна\Desktop\компьютерная мышь\11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636912"/>
            <a:ext cx="4608512" cy="2952328"/>
          </a:xfrm>
          <a:prstGeom prst="rect">
            <a:avLst/>
          </a:prstGeom>
          <a:noFill/>
        </p:spPr>
      </p:pic>
      <p:pic>
        <p:nvPicPr>
          <p:cNvPr id="7171" name="Picture 3" descr="C:\Users\Анна\Desktop\компьютерная мышь\3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92696"/>
            <a:ext cx="3888432" cy="28900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103674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Гироскопические, или летучие мыши (мягкие и круглые), их можно подбрасывать и ловить.</a:t>
            </a:r>
          </a:p>
        </p:txBody>
      </p:sp>
      <p:pic>
        <p:nvPicPr>
          <p:cNvPr id="16386" name="Picture 2" descr="C:\Users\Анна\Desktop\компьютерная мышь\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8850" y="1556792"/>
            <a:ext cx="4621262" cy="256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Колеса и </a:t>
            </a:r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потенциомеры</a:t>
            </a:r>
            <a:endParaRPr lang="ru-RU" b="1" i="1" dirty="0" smtClean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24578" name="Picture 2" descr="Картинка 5 из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48679"/>
            <a:ext cx="5760640" cy="52849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103674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Миниджойстики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больше похожие на плечо с двумя кнопками</a:t>
            </a:r>
          </a:p>
        </p:txBody>
      </p:sp>
      <p:pic>
        <p:nvPicPr>
          <p:cNvPr id="17410" name="Picture 2" descr="C:\Users\Анна\Desktop\компьютерная мышь\8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04664"/>
            <a:ext cx="3744416" cy="44188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Наши двоюродные братья - трекболы</a:t>
            </a:r>
          </a:p>
        </p:txBody>
      </p:sp>
      <p:pic>
        <p:nvPicPr>
          <p:cNvPr id="4098" name="Picture 2" descr="C:\Users\Анна\Desktop\компьютерная мышь\trioc3dpro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1855" y="332656"/>
            <a:ext cx="4242145" cy="3960440"/>
          </a:xfrm>
          <a:prstGeom prst="rect">
            <a:avLst/>
          </a:prstGeom>
          <a:noFill/>
        </p:spPr>
      </p:pic>
      <p:pic>
        <p:nvPicPr>
          <p:cNvPr id="12" name="Picture 5" descr="Картинка 8 из 692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1F8FF"/>
              </a:clrFrom>
              <a:clrTo>
                <a:srgbClr val="F1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692696"/>
            <a:ext cx="4536504" cy="4269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Сенсорные панели или полоски</a:t>
            </a:r>
          </a:p>
        </p:txBody>
      </p:sp>
      <p:pic>
        <p:nvPicPr>
          <p:cNvPr id="5122" name="Picture 2" descr="C:\Users\Анна\Desktop\компьютерная мышь\p7927744shark_mouse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76672"/>
            <a:ext cx="5762625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нна\Desktop\компьютерная мышь\8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9163" y="1988840"/>
            <a:ext cx="4414837" cy="3825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589240"/>
            <a:ext cx="6143636" cy="1268760"/>
          </a:xfrm>
          <a:prstGeom prst="wedgeRoundRectCallout">
            <a:avLst>
              <a:gd name="adj1" fmla="val 78258"/>
              <a:gd name="adj2" fmla="val 329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733256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Надувные мыши 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Jelly  Click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– родственники из Южной Кореи</a:t>
            </a:r>
          </a:p>
        </p:txBody>
      </p:sp>
      <p:pic>
        <p:nvPicPr>
          <p:cNvPr id="18434" name="Picture 2" descr="C:\Users\Анна\Desktop\компьютерная мышь\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04664"/>
            <a:ext cx="43053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Анна\Desktop\компьютерная мышь\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204864"/>
            <a:ext cx="382905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Гелевые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мыши</a:t>
            </a:r>
          </a:p>
        </p:txBody>
      </p:sp>
      <p:pic>
        <p:nvPicPr>
          <p:cNvPr id="10244" name="Picture 4" descr="C:\Users\Анна\Desktop\компьютерная мышь\mouse_1_1285060362_ful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5503969" cy="4293096"/>
          </a:xfrm>
          <a:prstGeom prst="rect">
            <a:avLst/>
          </a:prstGeom>
          <a:noFill/>
        </p:spPr>
      </p:pic>
      <p:pic>
        <p:nvPicPr>
          <p:cNvPr id="10245" name="Picture 5" descr="C:\Users\Анна\Desktop\компьютерная мышь\6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628800"/>
            <a:ext cx="331236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4929198"/>
            <a:ext cx="6143636" cy="1785950"/>
          </a:xfrm>
          <a:prstGeom prst="wedgeRoundRectCallout">
            <a:avLst>
              <a:gd name="adj1" fmla="val 81265"/>
              <a:gd name="adj2" fmla="val 2961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pic>
        <p:nvPicPr>
          <p:cNvPr id="9" name="Picture 5" descr="C:\Documents and Settings\Администратор\Рабочий стол\компьютерная мышь\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85728"/>
            <a:ext cx="5286412" cy="428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71802" y="5000636"/>
            <a:ext cx="6072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Именно в 1963 году совершенно случайно </a:t>
            </a:r>
          </a:p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появилась идея создания </a:t>
            </a:r>
          </a:p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манипулятора да еще и на основе </a:t>
            </a:r>
          </a:p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канадского шара для боулинга. </a:t>
            </a:r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Трэкбол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, созданный инженерами, был первым прототипом обычной компьютерной мыши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929330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Мыши на палец</a:t>
            </a:r>
          </a:p>
        </p:txBody>
      </p:sp>
      <p:pic>
        <p:nvPicPr>
          <p:cNvPr id="9219" name="Picture 3" descr="C:\Users\Анна\Desktop\компьютерная мышь\7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61669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Анна\Desktop\компьютерная мышь\40vuiq-ej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AF0F0"/>
              </a:clrFrom>
              <a:clrTo>
                <a:srgbClr val="EA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0"/>
            <a:ext cx="3347864" cy="3347864"/>
          </a:xfrm>
          <a:prstGeom prst="rect">
            <a:avLst/>
          </a:prstGeom>
          <a:noFill/>
        </p:spPr>
      </p:pic>
      <p:pic>
        <p:nvPicPr>
          <p:cNvPr id="9221" name="Picture 5" descr="C:\Users\Анна\Desktop\компьютерная мышь\10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196105"/>
            <a:ext cx="3585295" cy="2661894"/>
          </a:xfrm>
          <a:prstGeom prst="rect">
            <a:avLst/>
          </a:prstGeom>
          <a:noFill/>
        </p:spPr>
      </p:pic>
      <p:pic>
        <p:nvPicPr>
          <p:cNvPr id="9222" name="Picture 6" descr="C:\Users\Анна\Desktop\компьютерная мышь\7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924943"/>
            <a:ext cx="3456384" cy="25951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4725144"/>
            <a:ext cx="6084168" cy="2132856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4725144"/>
            <a:ext cx="6084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А эта мышь, по-моему, инопланетянин. Новое устройство управления компьютером крепится к запястью и двум пальцам: среднему и указательному. На внутренней стороне ладони располагается, привычный уже в компьютерных мышках, лазер, отслеживающий перемещение. </a:t>
            </a:r>
          </a:p>
        </p:txBody>
      </p:sp>
      <p:pic>
        <p:nvPicPr>
          <p:cNvPr id="3075" name="Picture 3" descr="C:\Users\Анна\Desktop\компьютерная мышь\01_airmouse_2(17348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5868144" cy="2448272"/>
          </a:xfrm>
          <a:prstGeom prst="rect">
            <a:avLst/>
          </a:prstGeom>
          <a:noFill/>
        </p:spPr>
      </p:pic>
      <p:pic>
        <p:nvPicPr>
          <p:cNvPr id="3080" name="Picture 8" descr="C:\Users\Анна\Desktop\компьютерная мышь\airmous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5508104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229200"/>
            <a:ext cx="6072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Действует манипулятор как обычная мышь: пользователь водит рукой над поверхностью стола и пальцами имитирует нажатие клавиш. Вот только сам манипулятор отсутствует.</a:t>
            </a:r>
          </a:p>
        </p:txBody>
      </p:sp>
      <p:pic>
        <p:nvPicPr>
          <p:cNvPr id="13" name="Picture 7" descr="C:\Users\Анна\Desktop\компьютерная мышь\1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26485" y="332656"/>
            <a:ext cx="621876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103674"/>
            <a:ext cx="607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algn="ctr"/>
            <a:endParaRPr lang="ru-RU" b="1" i="1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Мыши для профессионалов похожи на борт космического корабля</a:t>
            </a:r>
          </a:p>
        </p:txBody>
      </p:sp>
      <p:pic>
        <p:nvPicPr>
          <p:cNvPr id="21506" name="Picture 2" descr="C:\Users\Анна\Desktop\компьютерная мышь\3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54791"/>
            <a:ext cx="3158356" cy="4548637"/>
          </a:xfrm>
          <a:prstGeom prst="rect">
            <a:avLst/>
          </a:prstGeom>
          <a:noFill/>
        </p:spPr>
      </p:pic>
      <p:pic>
        <p:nvPicPr>
          <p:cNvPr id="21507" name="Picture 3" descr="C:\Users\Анна\Desktop\компьютерная мышь\4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11380"/>
            <a:ext cx="3744416" cy="2416807"/>
          </a:xfrm>
          <a:prstGeom prst="rect">
            <a:avLst/>
          </a:prstGeom>
          <a:noFill/>
        </p:spPr>
      </p:pic>
      <p:pic>
        <p:nvPicPr>
          <p:cNvPr id="21509" name="Picture 5" descr="C:\Users\Анна\Desktop\компьютерная мышь\1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332656"/>
            <a:ext cx="377964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pic>
        <p:nvPicPr>
          <p:cNvPr id="12290" name="Picture 2" descr="C:\Users\Анна\Desktop\компьютерная мышь\11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717032"/>
            <a:ext cx="1811461" cy="1359019"/>
          </a:xfrm>
          <a:prstGeom prst="rect">
            <a:avLst/>
          </a:prstGeom>
          <a:noFill/>
        </p:spPr>
      </p:pic>
      <p:pic>
        <p:nvPicPr>
          <p:cNvPr id="12293" name="Picture 5" descr="C:\Users\Анна\Desktop\компьютерная мышь\l_12-09-14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0"/>
            <a:ext cx="144016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C:\Users\Анна\Desktop\компьютерная мышь\7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564904"/>
            <a:ext cx="1373566" cy="2532906"/>
          </a:xfrm>
          <a:prstGeom prst="rect">
            <a:avLst/>
          </a:prstGeom>
          <a:noFill/>
        </p:spPr>
      </p:pic>
      <p:pic>
        <p:nvPicPr>
          <p:cNvPr id="12296" name="Picture 8" descr="C:\Users\Анна\Desktop\компьютерная мышь\8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933056"/>
            <a:ext cx="1714551" cy="1412776"/>
          </a:xfrm>
          <a:prstGeom prst="rect">
            <a:avLst/>
          </a:prstGeom>
          <a:noFill/>
        </p:spPr>
      </p:pic>
      <p:pic>
        <p:nvPicPr>
          <p:cNvPr id="12297" name="Picture 9" descr="C:\Users\Анна\Desktop\компьютерная мышь\76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0"/>
            <a:ext cx="2520280" cy="2088232"/>
          </a:xfrm>
          <a:prstGeom prst="rect">
            <a:avLst/>
          </a:prstGeom>
          <a:noFill/>
        </p:spPr>
      </p:pic>
      <p:pic>
        <p:nvPicPr>
          <p:cNvPr id="12298" name="Picture 10" descr="C:\Users\Анна\Desktop\компьютерная мышь\9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0" y="404664"/>
            <a:ext cx="2861816" cy="212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9" name="Picture 11" descr="C:\Users\Анна\Desktop\компьютерная мышь\10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7584" y="1412776"/>
            <a:ext cx="25202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0" name="Picture 12" descr="C:\Users\Анна\Desktop\компьютерная мышь\10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3573016"/>
            <a:ext cx="2430611" cy="186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C:\Users\Анна\Desktop\компьютерная мышь\2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92280" y="5157192"/>
            <a:ext cx="187220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Администратор\Рабочий стол\компьютерная мышь\80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BDC"/>
              </a:clrFrom>
              <a:clrTo>
                <a:srgbClr val="FEFB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060848"/>
            <a:ext cx="2592288" cy="1687044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1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71802" y="5929330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Мышки-оригиналы…</a:t>
            </a:r>
          </a:p>
          <a:p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Мы такие разные…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 flipH="1">
            <a:off x="2699792" y="0"/>
            <a:ext cx="6143636" cy="4366268"/>
          </a:xfrm>
          <a:prstGeom prst="wedgeRoundRectCallout">
            <a:avLst>
              <a:gd name="adj1" fmla="val 52597"/>
              <a:gd name="adj2" fmla="val 565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792" y="476672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Вот и подошло к концу наше путешествие по семейному альбому компьютерных мышей. Интересную информацию о нас вы можете найти на сайтах:</a:t>
            </a:r>
          </a:p>
          <a:p>
            <a:r>
              <a:rPr lang="en-US" dirty="0" smtClean="0">
                <a:hlinkClick r:id="rId3"/>
              </a:rPr>
              <a:t>www.it-master.biz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www.wikipedia.org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http://sovserv.ru/vbb/archive/index.php/t-16735.html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http://clck.yandex.ru/redir/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http://www.zhaba.ru/item40652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http://www.rusactive.ru/history/oneinvention/mouse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i="1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071802" y="2071678"/>
            <a:ext cx="3071834" cy="2071702"/>
          </a:xfrm>
          <a:prstGeom prst="wedgeRoundRectCallout">
            <a:avLst>
              <a:gd name="adj1" fmla="val 60050"/>
              <a:gd name="adj2" fmla="val 611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14752"/>
            <a:ext cx="3011602" cy="292895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000364" y="2143116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Помогла нам путешествовать Зилинских</a:t>
            </a:r>
          </a:p>
          <a:p>
            <a:pPr algn="ctr"/>
            <a:r>
              <a:rPr lang="ru-RU" sz="1600" b="1" i="1" dirty="0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 Анна Васильевна, </a:t>
            </a:r>
          </a:p>
          <a:p>
            <a:pPr algn="ctr"/>
            <a:r>
              <a:rPr lang="ru-RU" sz="1600" b="1" i="1" dirty="0" smtClean="0">
                <a:solidFill>
                  <a:srgbClr val="663300"/>
                </a:solidFill>
                <a:latin typeface="Bookman Old Style" pitchFamily="18" charset="0"/>
                <a:cs typeface="Estrangelo Edessa" pitchFamily="66"/>
              </a:rPr>
              <a:t>Учитель информатики МОУ «Высоцкая СОШ имени С.И. Ростоцкого» </a:t>
            </a:r>
          </a:p>
        </p:txBody>
      </p:sp>
      <p:pic>
        <p:nvPicPr>
          <p:cNvPr id="24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929042"/>
            <a:ext cx="301160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/>
      <p:bldP spid="22" grpId="1"/>
      <p:bldP spid="16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103674"/>
            <a:ext cx="6072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1964 году Дуглас </a:t>
            </a:r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Энгельбарт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под руководством компании 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NASA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изготовил действующий прототип: деревянную коробку ручной работы, внутри которой находились два колеса и кнопка. Именно </a:t>
            </a:r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Энгельбарт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назвал первенца МЫШЬЮ.</a:t>
            </a:r>
          </a:p>
        </p:txBody>
      </p:sp>
      <p:pic>
        <p:nvPicPr>
          <p:cNvPr id="9" name="Picture 6" descr="C:\Documents and Settings\Администратор\Рабочий стол\компьютерная мышь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527905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Documents and Settings\Администратор\Рабочий стол\компьютерная мышь\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785794"/>
            <a:ext cx="150019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Documents and Settings\Администратор\Рабочий стол\компьютерная мышь\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3834" y="1928802"/>
            <a:ext cx="121444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C:\Documents and Settings\Администратор\Рабочий стол\компьютерная мышь\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92" y="3714752"/>
            <a:ext cx="164307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Documents and Settings\Администратор\Рабочий стол\компьютерная мышь\9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29322" y="2643182"/>
            <a:ext cx="142876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42976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Дуглас ЭНГЕЛЬБАРТ</a:t>
            </a:r>
            <a:endParaRPr lang="ru-RU" sz="28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71802" y="5715016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1968 году наш </a:t>
            </a:r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пра-пра-прадедушка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обзавелся тремя кнопками, но мышки все еще оставались механическими</a:t>
            </a:r>
          </a:p>
        </p:txBody>
      </p:sp>
      <p:pic>
        <p:nvPicPr>
          <p:cNvPr id="2055" name="Picture 7" descr="C:\Documents and Settings\Администратор\Рабочий стол\компьютерная мышь\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04664"/>
            <a:ext cx="5643602" cy="418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5" name="Picture 1" descr="C:\Users\Анна\Desktop\компьютерная мышь\FPC20060612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2492896"/>
            <a:ext cx="44472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643578"/>
            <a:ext cx="6143636" cy="1214422"/>
          </a:xfrm>
          <a:prstGeom prst="wedgeRoundRectCallout">
            <a:avLst>
              <a:gd name="adj1" fmla="val 77406"/>
              <a:gd name="adj2" fmla="val -15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0" y="5715016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1972 году Билл Инглиш, работая в компании 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Xerox PARC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, заменил колеса мыши на металлический шарик с роликом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500042"/>
            <a:ext cx="2970869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14942" y="450057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Bookman Old Style" pitchFamily="18" charset="0"/>
              </a:rPr>
              <a:t>Билл ИНГЛИШ</a:t>
            </a:r>
            <a:endParaRPr lang="ru-RU" sz="32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6149" name="Picture 5" descr="Картинка 19 из 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2276872"/>
            <a:ext cx="5076825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4857760"/>
            <a:ext cx="6143636" cy="1857388"/>
          </a:xfrm>
          <a:prstGeom prst="wedgeRoundRectCallout">
            <a:avLst>
              <a:gd name="adj1" fmla="val 81082"/>
              <a:gd name="adj2" fmla="val 2886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000636"/>
            <a:ext cx="6072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1979 году компания 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Apple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сделала заказ фирме 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Hovey-Kelley </a:t>
            </a:r>
            <a:r>
              <a:rPr lang="en-US" b="1" i="1" dirty="0" err="1" smtClean="0">
                <a:solidFill>
                  <a:srgbClr val="663300"/>
                </a:solidFill>
                <a:latin typeface="Bookman Old Style" pitchFamily="18" charset="0"/>
              </a:rPr>
              <a:t>Desigh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создать мышку для своих компьютеров: именно так появились мышки с резиновым шариком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литом пластиковом корпусе и мышки стали ОПТОМЕХАНИЧЕСКИМИ</a:t>
            </a:r>
          </a:p>
        </p:txBody>
      </p:sp>
      <p:pic>
        <p:nvPicPr>
          <p:cNvPr id="30724" name="Picture 4" descr="http://im8-tub.yandex.net/i?id=64866775-0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5" y="260648"/>
            <a:ext cx="2124915" cy="1656184"/>
          </a:xfrm>
          <a:prstGeom prst="rect">
            <a:avLst/>
          </a:prstGeom>
          <a:noFill/>
        </p:spPr>
      </p:pic>
      <p:pic>
        <p:nvPicPr>
          <p:cNvPr id="30726" name="Picture 6" descr="http://im2-tub.yandex.net/i?id=21338054-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836712"/>
            <a:ext cx="3618401" cy="289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im7-tub.yandex.net/i?id=124301554-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060848"/>
            <a:ext cx="420526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pic>
        <p:nvPicPr>
          <p:cNvPr id="11" name="Picture 3" descr="C:\Users\Анна\Desktop\компьютерная мышь\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651177" y="2924944"/>
            <a:ext cx="4492823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0" y="5143512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1984 году произошло массовое распространение оптомеханических мышей по всему миру</a:t>
            </a:r>
          </a:p>
        </p:txBody>
      </p:sp>
      <p:pic>
        <p:nvPicPr>
          <p:cNvPr id="19458" name="Picture 2" descr="C:\Users\Анна\Desktop\компьютерная мышь\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04535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Анна\Desktop\компьютерная мышь\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48921" y="0"/>
            <a:ext cx="419507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3936" y="5500654"/>
            <a:ext cx="1940064" cy="135734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5072050"/>
            <a:ext cx="6143636" cy="1785950"/>
          </a:xfrm>
          <a:prstGeom prst="wedgeRoundRectCallout">
            <a:avLst>
              <a:gd name="adj1" fmla="val 79611"/>
              <a:gd name="adj2" fmla="val 20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омпьютерная мышь\сы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66" y="0"/>
            <a:ext cx="9129734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000364" y="5715016"/>
            <a:ext cx="6143636" cy="1000132"/>
          </a:xfrm>
          <a:prstGeom prst="wedgeRoundRectCallout">
            <a:avLst>
              <a:gd name="adj1" fmla="val 78509"/>
              <a:gd name="adj2" fmla="val 4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3" descr="C:\Documents and Settings\Администратор\Рабочий стол\компьютерная мышь\рататуй\27743107524c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0654"/>
            <a:ext cx="1940064" cy="1357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5791818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В 1999 году корпорация 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Microsoft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выпустила оптическую мышь, к которой мы все с вами привыкли.</a:t>
            </a:r>
            <a:r>
              <a:rPr lang="en-US" b="1" i="1" dirty="0" smtClean="0">
                <a:solidFill>
                  <a:srgbClr val="663300"/>
                </a:solidFill>
                <a:latin typeface="Bookman Old Style" pitchFamily="18" charset="0"/>
              </a:rPr>
              <a:t> </a:t>
            </a:r>
            <a:endParaRPr lang="ru-RU" b="1" i="1" dirty="0" smtClean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http://21region.org/uploads/posts/2008-05/1210161643_b55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204864"/>
            <a:ext cx="2421890" cy="1944216"/>
          </a:xfrm>
          <a:prstGeom prst="rect">
            <a:avLst/>
          </a:prstGeom>
          <a:noFill/>
        </p:spPr>
      </p:pic>
      <p:pic>
        <p:nvPicPr>
          <p:cNvPr id="29700" name="Picture 4" descr="C:\Users\Анна\Desktop\компьютерная мышь\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0"/>
            <a:ext cx="2953196" cy="3312368"/>
          </a:xfrm>
          <a:prstGeom prst="rect">
            <a:avLst/>
          </a:prstGeom>
          <a:noFill/>
        </p:spPr>
      </p:pic>
      <p:pic>
        <p:nvPicPr>
          <p:cNvPr id="29702" name="Picture 6" descr="http://im6-tub.yandex.net/i?id=50909184-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3140968"/>
            <a:ext cx="3096344" cy="2560888"/>
          </a:xfrm>
          <a:prstGeom prst="rect">
            <a:avLst/>
          </a:prstGeom>
          <a:noFill/>
        </p:spPr>
      </p:pic>
      <p:pic>
        <p:nvPicPr>
          <p:cNvPr id="15" name="Рисунок 14" descr="http://upload.wikimedia.org/wikipedia/commons/thumb/c/c6/Mouse_Sensor_Chips.JPG/220px-Mouse_Sensor_Chips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278092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upload.wikimedia.org/wikipedia/ru/thumb/2/2a/Mouse_dualoptical_bottom.jpg/220px-Mouse_dualoptical_bottom.jpg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8064" y="692696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сы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сыр</Template>
  <TotalTime>307</TotalTime>
  <Words>521</Words>
  <Application>Microsoft Office PowerPoint</Application>
  <PresentationFormat>Экран (4:3)</PresentationFormat>
  <Paragraphs>67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сыр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34</cp:revision>
  <dcterms:created xsi:type="dcterms:W3CDTF">2010-12-16T17:23:58Z</dcterms:created>
  <dcterms:modified xsi:type="dcterms:W3CDTF">2011-01-11T20:26:21Z</dcterms:modified>
</cp:coreProperties>
</file>