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5B8B3E-B01B-47CC-A903-11141F6C4EBB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2967DC-CC1E-41FA-965B-2AF22BE3D92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8001056" cy="30003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AnastasiaScript" pitchFamily="2" charset="0"/>
              </a:rPr>
              <a:t>Практическая работа по теме:</a:t>
            </a:r>
            <a:endParaRPr lang="en-US" sz="4800" b="1" dirty="0" smtClean="0">
              <a:solidFill>
                <a:schemeClr val="tx1"/>
              </a:solidFill>
              <a:latin typeface="AnastasiaScript" pitchFamily="2" charset="0"/>
            </a:endParaRPr>
          </a:p>
          <a:p>
            <a:r>
              <a:rPr lang="ru-RU" sz="4800" b="1" dirty="0" smtClean="0">
                <a:solidFill>
                  <a:schemeClr val="tx1"/>
                </a:solidFill>
                <a:latin typeface="AnastasiaScript" pitchFamily="2" charset="0"/>
              </a:rPr>
              <a:t> «Основы логики и логические  основы компьютера».</a:t>
            </a:r>
            <a:endParaRPr lang="ru-RU" sz="4800" b="1" dirty="0">
              <a:solidFill>
                <a:schemeClr val="tx1"/>
              </a:solidFill>
              <a:latin typeface="AnastasiaScript" pitchFamily="2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Тема: </a:t>
            </a:r>
            <a:r>
              <a:rPr lang="ru-RU" b="1" dirty="0"/>
              <a:t>	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286000"/>
            <a:ext cx="9429816" cy="4572000"/>
          </a:xfrm>
        </p:spPr>
        <p:txBody>
          <a:bodyPr/>
          <a:lstStyle/>
          <a:p>
            <a:r>
              <a:rPr lang="ru-RU" sz="3200" dirty="0" smtClean="0"/>
              <a:t>А ={Я сегодня приготовил домашнее задание!}</a:t>
            </a:r>
          </a:p>
          <a:p>
            <a:r>
              <a:rPr lang="ru-RU" sz="3200" dirty="0" smtClean="0"/>
              <a:t>А = {Я не приготовил домашнее задание.}</a:t>
            </a:r>
          </a:p>
          <a:p>
            <a:r>
              <a:rPr lang="ru-RU" sz="3200" dirty="0" smtClean="0"/>
              <a:t>-А ={Неверно, что я приготовил домашнее задание}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latin typeface="AnastasiaScript" pitchFamily="2" charset="0"/>
              </a:rPr>
              <a:t>Проверка </a:t>
            </a:r>
            <a:r>
              <a:rPr lang="ru-RU" sz="7200" b="1" dirty="0" smtClean="0">
                <a:latin typeface="AnastasiaScript" pitchFamily="2" charset="0"/>
              </a:rPr>
              <a:t>домашнего</a:t>
            </a:r>
            <a:r>
              <a:rPr lang="ru-RU" sz="6000" b="1" dirty="0" smtClean="0">
                <a:latin typeface="AnastasiaScript" pitchFamily="2" charset="0"/>
              </a:rPr>
              <a:t> задания.</a:t>
            </a:r>
            <a:endParaRPr lang="ru-RU" sz="6000" b="1" dirty="0"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305800" cy="1143000"/>
          </a:xfrm>
        </p:spPr>
        <p:txBody>
          <a:bodyPr/>
          <a:lstStyle/>
          <a:p>
            <a:pPr lvl="0"/>
            <a:r>
              <a:rPr lang="ru-RU" sz="3600" dirty="0" smtClean="0"/>
              <a:t>Прямоугольник</a:t>
            </a:r>
          </a:p>
          <a:p>
            <a:pPr lvl="0"/>
            <a:r>
              <a:rPr lang="ru-RU" sz="3600" dirty="0" smtClean="0"/>
              <a:t>Окружность ( круг ) </a:t>
            </a:r>
          </a:p>
          <a:p>
            <a:pPr lvl="0"/>
            <a:r>
              <a:rPr lang="ru-RU" sz="3600" dirty="0" smtClean="0"/>
              <a:t>Треугольник </a:t>
            </a:r>
          </a:p>
          <a:p>
            <a:pPr lvl="0"/>
            <a:r>
              <a:rPr lang="ru-RU" sz="3600" dirty="0" smtClean="0"/>
              <a:t>Шестиугольник</a:t>
            </a:r>
          </a:p>
          <a:p>
            <a:pPr lvl="0"/>
            <a:r>
              <a:rPr lang="ru-RU" sz="3600" dirty="0" smtClean="0"/>
              <a:t>Эллипс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Построй таблицы истинности к высказываниям:</a:t>
            </a:r>
          </a:p>
          <a:p>
            <a:pPr>
              <a:buNone/>
            </a:pPr>
            <a:endParaRPr lang="ru-RU" sz="2800" dirty="0" smtClean="0"/>
          </a:p>
          <a:p>
            <a:pPr lvl="1"/>
            <a:r>
              <a:rPr lang="ru-RU" sz="4800" dirty="0" smtClean="0"/>
              <a:t>АV ( BV-B </a:t>
            </a:r>
            <a:r>
              <a:rPr lang="ru-RU" sz="4800" dirty="0" smtClean="0">
                <a:sym typeface="Wingdings"/>
              </a:rPr>
              <a:t></a:t>
            </a:r>
            <a:r>
              <a:rPr lang="ru-RU" sz="4800" dirty="0" smtClean="0"/>
              <a:t> -C </a:t>
            </a:r>
            <a:r>
              <a:rPr lang="en-US" sz="4800" dirty="0" smtClean="0"/>
              <a:t>) = F</a:t>
            </a:r>
            <a:endParaRPr lang="ru-RU" sz="4800" dirty="0" smtClean="0"/>
          </a:p>
          <a:p>
            <a:pPr lvl="1"/>
            <a:r>
              <a:rPr lang="en-US" sz="4800" dirty="0" smtClean="0"/>
              <a:t>A&amp; (B&amp;</a:t>
            </a:r>
            <a:r>
              <a:rPr lang="ru-RU" sz="4800" dirty="0" smtClean="0"/>
              <a:t>-</a:t>
            </a:r>
            <a:r>
              <a:rPr lang="en-US" sz="4800" dirty="0" smtClean="0"/>
              <a:t>B) </a:t>
            </a:r>
            <a:r>
              <a:rPr lang="ru-RU" sz="4800" dirty="0" smtClean="0">
                <a:sym typeface="Wingdings"/>
              </a:rPr>
              <a:t></a:t>
            </a:r>
            <a:r>
              <a:rPr lang="en-US" sz="4800" dirty="0" smtClean="0"/>
              <a:t>C = F</a:t>
            </a:r>
            <a:endParaRPr lang="ru-RU" sz="4800" dirty="0" smtClean="0"/>
          </a:p>
          <a:p>
            <a:pPr lvl="1"/>
            <a:r>
              <a:rPr lang="en-US" sz="4800" dirty="0" smtClean="0"/>
              <a:t>AV (B </a:t>
            </a:r>
            <a:r>
              <a:rPr lang="ru-RU" sz="4800" dirty="0" smtClean="0">
                <a:sym typeface="Wingdings"/>
              </a:rPr>
              <a:t></a:t>
            </a:r>
            <a:r>
              <a:rPr lang="en-US" sz="4800" dirty="0" smtClean="0"/>
              <a:t>C) </a:t>
            </a:r>
            <a:r>
              <a:rPr lang="ru-RU" sz="4800" dirty="0" smtClean="0"/>
              <a:t>= </a:t>
            </a:r>
            <a:r>
              <a:rPr lang="en-US" sz="4800" dirty="0" smtClean="0"/>
              <a:t>F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4800" dirty="0" smtClean="0"/>
              <a:t>АV ( BV-B </a:t>
            </a:r>
            <a:r>
              <a:rPr lang="ru-RU" sz="4800" dirty="0" smtClean="0">
                <a:sym typeface="Wingdings"/>
              </a:rPr>
              <a:t></a:t>
            </a:r>
            <a:r>
              <a:rPr lang="ru-RU" sz="4800" dirty="0" smtClean="0"/>
              <a:t> -C </a:t>
            </a:r>
            <a:r>
              <a:rPr lang="en-US" sz="4800" dirty="0" smtClean="0"/>
              <a:t>) = F</a:t>
            </a:r>
            <a:endParaRPr lang="ru-RU" sz="4800" dirty="0" smtClean="0"/>
          </a:p>
          <a:p>
            <a:pPr lvl="1"/>
            <a:r>
              <a:rPr lang="en-US" sz="4800" dirty="0" smtClean="0"/>
              <a:t>A&amp; (B&amp;</a:t>
            </a:r>
            <a:r>
              <a:rPr lang="ru-RU" sz="4800" dirty="0" smtClean="0"/>
              <a:t>-</a:t>
            </a:r>
            <a:r>
              <a:rPr lang="en-US" sz="4800" dirty="0" smtClean="0"/>
              <a:t>B) </a:t>
            </a:r>
            <a:r>
              <a:rPr lang="ru-RU" sz="4800" dirty="0" smtClean="0">
                <a:sym typeface="Wingdings"/>
              </a:rPr>
              <a:t></a:t>
            </a:r>
            <a:r>
              <a:rPr lang="en-US" sz="4800" dirty="0" smtClean="0"/>
              <a:t>C = F</a:t>
            </a:r>
            <a:endParaRPr lang="ru-RU" sz="4800" dirty="0" smtClean="0"/>
          </a:p>
          <a:p>
            <a:pPr lvl="1"/>
            <a:r>
              <a:rPr lang="en-US" sz="4800" dirty="0" smtClean="0"/>
              <a:t>AV (B </a:t>
            </a:r>
            <a:r>
              <a:rPr lang="ru-RU" sz="4800" dirty="0" smtClean="0">
                <a:sym typeface="Wingdings"/>
              </a:rPr>
              <a:t></a:t>
            </a:r>
            <a:r>
              <a:rPr lang="en-US" sz="4800" dirty="0" smtClean="0"/>
              <a:t>C) </a:t>
            </a:r>
            <a:r>
              <a:rPr lang="ru-RU" sz="4800" dirty="0" smtClean="0"/>
              <a:t>= </a:t>
            </a:r>
            <a:r>
              <a:rPr lang="en-US" sz="4800" dirty="0" smtClean="0"/>
              <a:t>F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Построить логическую схему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логической схеме построить логическое выражение.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00174"/>
            <a:ext cx="3792164" cy="227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71942"/>
            <a:ext cx="4770267" cy="208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- Я научился</a:t>
            </a:r>
          </a:p>
          <a:p>
            <a:r>
              <a:rPr lang="ru-RU" sz="4000" dirty="0" smtClean="0"/>
              <a:t>- Я разобрался в какой-то теме</a:t>
            </a:r>
          </a:p>
          <a:p>
            <a:r>
              <a:rPr lang="ru-RU" sz="4000" dirty="0" smtClean="0"/>
              <a:t>- Я наконец - то запомнил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 урока: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Придумать </a:t>
            </a:r>
            <a:r>
              <a:rPr lang="ru-RU" sz="3200" dirty="0" smtClean="0"/>
              <a:t>своё логическое выражение, построить таблицу истинности к нему и логическую схему. </a:t>
            </a:r>
            <a:endParaRPr lang="ru-RU" sz="3200" dirty="0" smtClean="0"/>
          </a:p>
          <a:p>
            <a:r>
              <a:rPr lang="ru-RU" sz="3200" dirty="0" smtClean="0"/>
              <a:t>Подготовиться </a:t>
            </a:r>
            <a:r>
              <a:rPr lang="ru-RU" sz="3200" dirty="0" smtClean="0"/>
              <a:t>к контрольной работе.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</a:t>
            </a:r>
            <a:r>
              <a:rPr lang="ru-RU" b="1" dirty="0" smtClean="0"/>
              <a:t>задание.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Изобразить настроение в виде смайлика.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2050" name="Picture 2" descr="ICQ смайл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9073">
            <a:off x="5429256" y="2643182"/>
            <a:ext cx="1428760" cy="1428760"/>
          </a:xfrm>
          <a:prstGeom prst="rect">
            <a:avLst/>
          </a:prstGeom>
          <a:noFill/>
        </p:spPr>
      </p:pic>
      <p:pic>
        <p:nvPicPr>
          <p:cNvPr id="2052" name="Picture 4" descr="ICQ смайли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42395">
            <a:off x="1571604" y="2714620"/>
            <a:ext cx="1428760" cy="1428760"/>
          </a:xfrm>
          <a:prstGeom prst="rect">
            <a:avLst/>
          </a:prstGeom>
          <a:noFill/>
        </p:spPr>
      </p:pic>
      <p:pic>
        <p:nvPicPr>
          <p:cNvPr id="2054" name="Picture 6" descr="ICQ смайли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357694"/>
            <a:ext cx="1500198" cy="1380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177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Тема:    </vt:lpstr>
      <vt:lpstr>Проверка домашнего задания.</vt:lpstr>
      <vt:lpstr>Слайд 3</vt:lpstr>
      <vt:lpstr>Слайд 4</vt:lpstr>
      <vt:lpstr>Построить логическую схему</vt:lpstr>
      <vt:lpstr>По логической схеме построить логическое выражение. </vt:lpstr>
      <vt:lpstr>Итог урока:</vt:lpstr>
      <vt:lpstr>Домашнее задание. </vt:lpstr>
      <vt:lpstr>Слайд 9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XTreme.ws</dc:creator>
  <cp:lastModifiedBy>XTreme.ws</cp:lastModifiedBy>
  <cp:revision>3</cp:revision>
  <dcterms:created xsi:type="dcterms:W3CDTF">2014-02-17T13:56:42Z</dcterms:created>
  <dcterms:modified xsi:type="dcterms:W3CDTF">2014-02-17T14:26:10Z</dcterms:modified>
</cp:coreProperties>
</file>