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69" autoAdjust="0"/>
  </p:normalViewPr>
  <p:slideViewPr>
    <p:cSldViewPr>
      <p:cViewPr varScale="1">
        <p:scale>
          <a:sx n="41" d="100"/>
          <a:sy n="4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9EA46-AF32-4F2E-A109-B8747BA25CE1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3D55-8810-41A2-922F-DF26FD99D5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3D55-8810-41A2-922F-DF26FD99D5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69D5-D711-4A8F-96FA-28E95641ABC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55B0-9B46-4026-A8D7-24D5DFF4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Культура Древней Руси</a:t>
            </a:r>
            <a:endParaRPr lang="ru-RU" sz="5000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C:\Users\Оля\Desktop\Мама\Новая папка\Saint_Sophia_Cathedral_in_Novgorod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357222" y="1071546"/>
            <a:ext cx="9816586" cy="614366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01028" cy="785794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Устное народное творчество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Оля\Desktop\Мама\Новая папка\bogatyri_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90670" cy="5429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Мама\Новая папка\238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57158" y="928670"/>
            <a:ext cx="3296602" cy="30718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 descr="C:\Users\Оля\Desktop\Мама\Новая папка\Birch_bark_N10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2310" b="5262"/>
          <a:stretch>
            <a:fillRect/>
          </a:stretch>
        </p:blipFill>
        <p:spPr bwMode="auto">
          <a:xfrm>
            <a:off x="4286248" y="928670"/>
            <a:ext cx="4429156" cy="2571768"/>
          </a:xfrm>
          <a:prstGeom prst="rect">
            <a:avLst/>
          </a:prstGeom>
          <a:noFill/>
        </p:spPr>
      </p:pic>
      <p:pic>
        <p:nvPicPr>
          <p:cNvPr id="2052" name="Picture 4" descr="C:\Users\Оля\Desktop\Мама\Новая папка\6838c65379e12b26cdd8267d8a9ed8cf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 bwMode="auto">
          <a:xfrm>
            <a:off x="3857620" y="3714752"/>
            <a:ext cx="4071966" cy="2809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Письменность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Мама\Новая папка\Kirill-i-Mefod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66689"/>
            <a:ext cx="8215338" cy="539131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Кирилл и Мефодий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я\Desktop\Мама\Новая папка\0013-013-Svjatoj-Nestor-Letopis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65266"/>
            <a:ext cx="8286776" cy="56927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Литература 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Мама\Новая папка\kond08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22652"/>
          <a:stretch>
            <a:fillRect/>
          </a:stretch>
        </p:blipFill>
        <p:spPr bwMode="auto">
          <a:xfrm>
            <a:off x="928662" y="1071546"/>
            <a:ext cx="4531177" cy="25717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Users\Оля\Desktop\Мама\Новая папка\h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105398" y="1809748"/>
            <a:ext cx="4038602" cy="50482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8" name="Picture 4" descr="C:\Users\Оля\Desktop\Мама\Новая папка\софия.jpeg"/>
          <p:cNvPicPr>
            <a:picLocks noChangeAspect="1" noChangeArrowheads="1"/>
          </p:cNvPicPr>
          <p:nvPr/>
        </p:nvPicPr>
        <p:blipFill>
          <a:blip r:embed="rId4"/>
          <a:srcRect l="3922"/>
          <a:stretch>
            <a:fillRect/>
          </a:stretch>
        </p:blipFill>
        <p:spPr bwMode="auto">
          <a:xfrm>
            <a:off x="857224" y="3643314"/>
            <a:ext cx="4375578" cy="28575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Зодчество 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ля\Desktop\Мама\Новая папка\64944642_1286372583_DSCF240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929190" y="646678"/>
            <a:ext cx="3857652" cy="2639446"/>
          </a:xfrm>
          <a:prstGeom prst="rect">
            <a:avLst/>
          </a:prstGeom>
          <a:noFill/>
        </p:spPr>
      </p:pic>
      <p:pic>
        <p:nvPicPr>
          <p:cNvPr id="7172" name="Picture 4" descr="C:\Users\Оля\Desktop\Мама\Новая папка\original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14810" y="3571876"/>
            <a:ext cx="4310066" cy="2857520"/>
          </a:xfrm>
          <a:prstGeom prst="rect">
            <a:avLst/>
          </a:prstGeom>
          <a:noFill/>
        </p:spPr>
      </p:pic>
      <p:pic>
        <p:nvPicPr>
          <p:cNvPr id="7173" name="Picture 5" descr="C:\Users\Оля\Desktop\Мама\Новая папка\0001-001-Ikonopis-v-Drevnej-Ru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3116"/>
            <a:ext cx="2928958" cy="42280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4543428" cy="2082792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Изобразительное искусство</a:t>
            </a:r>
            <a:endParaRPr lang="ru-RU" sz="4000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Оля\Desktop\Мама\Новая папка\ювелирные-украшения-древней-Руси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3000372"/>
            <a:ext cx="4857784" cy="2956712"/>
          </a:xfrm>
          <a:prstGeom prst="rect">
            <a:avLst/>
          </a:prstGeom>
          <a:noFill/>
        </p:spPr>
      </p:pic>
      <p:pic>
        <p:nvPicPr>
          <p:cNvPr id="8197" name="Picture 5" descr="C:\Users\Оля\Desktop\Мама\Новая папка\50992884_P1080844_2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rot="5400000">
            <a:off x="4992690" y="2293930"/>
            <a:ext cx="4445032" cy="28575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4857784" cy="215423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Художественное ремесло</a:t>
            </a:r>
            <a:endParaRPr lang="ru-RU" b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Особенности культуры Древней Руси:</a:t>
            </a:r>
            <a:b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1. Основана на культуре древних славян</a:t>
            </a:r>
            <a:br>
              <a:rPr lang="ru-RU" sz="4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4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4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</a:rPr>
              <a:t>2. Развивалась под влиянием византийской христианской культуры</a:t>
            </a:r>
            <a:endParaRPr lang="ru-RU" sz="4000" b="1" i="1" cap="all" dirty="0">
              <a:ln w="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Культура Древней Руси</vt:lpstr>
      <vt:lpstr>Устное народное творчество</vt:lpstr>
      <vt:lpstr>Письменность</vt:lpstr>
      <vt:lpstr>Кирилл и Мефодий</vt:lpstr>
      <vt:lpstr>Литература </vt:lpstr>
      <vt:lpstr>Зодчество </vt:lpstr>
      <vt:lpstr>Изобразительное искусство</vt:lpstr>
      <vt:lpstr>Художественное ремесло</vt:lpstr>
      <vt:lpstr>Особенности культуры Древней Руси:  1. Основана на культуре древних славян  2. Развивалась под влиянием византийской христианской культуры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18</cp:revision>
  <dcterms:created xsi:type="dcterms:W3CDTF">2014-02-09T08:58:39Z</dcterms:created>
  <dcterms:modified xsi:type="dcterms:W3CDTF">2014-03-10T10:31:58Z</dcterms:modified>
</cp:coreProperties>
</file>