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id" ContentType="audio/unknown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9" r:id="rId5"/>
    <p:sldId id="262" r:id="rId6"/>
    <p:sldId id="266" r:id="rId7"/>
    <p:sldId id="260" r:id="rId8"/>
    <p:sldId id="265" r:id="rId9"/>
    <p:sldId id="264" r:id="rId10"/>
    <p:sldId id="263" r:id="rId11"/>
    <p:sldId id="268" r:id="rId12"/>
    <p:sldId id="269" r:id="rId13"/>
    <p:sldId id="270" r:id="rId14"/>
    <p:sldId id="271" r:id="rId15"/>
    <p:sldId id="25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4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0D65-C846-41D7-99BB-34FC2352EAAC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7F156-4876-45E8-AAFA-557EDD9304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478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0D65-C846-41D7-99BB-34FC2352EAAC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7F156-4876-45E8-AAFA-557EDD9304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67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0D65-C846-41D7-99BB-34FC2352EAAC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7F156-4876-45E8-AAFA-557EDD9304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96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0D65-C846-41D7-99BB-34FC2352EAAC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7F156-4876-45E8-AAFA-557EDD9304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060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0D65-C846-41D7-99BB-34FC2352EAAC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7F156-4876-45E8-AAFA-557EDD9304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061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0D65-C846-41D7-99BB-34FC2352EAAC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7F156-4876-45E8-AAFA-557EDD9304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460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0D65-C846-41D7-99BB-34FC2352EAAC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7F156-4876-45E8-AAFA-557EDD9304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628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0D65-C846-41D7-99BB-34FC2352EAAC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7F156-4876-45E8-AAFA-557EDD9304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9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0D65-C846-41D7-99BB-34FC2352EAAC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7F156-4876-45E8-AAFA-557EDD9304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00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0D65-C846-41D7-99BB-34FC2352EAAC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7F156-4876-45E8-AAFA-557EDD9304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91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0D65-C846-41D7-99BB-34FC2352EAAC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7F156-4876-45E8-AAFA-557EDD9304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90D65-C846-41D7-99BB-34FC2352EAAC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7F156-4876-45E8-AAFA-557EDD9304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86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ulpole.ru/about/detail.php?SECTION_ID=77&amp;ID=226" TargetMode="External"/><Relationship Id="rId13" Type="http://schemas.openxmlformats.org/officeDocument/2006/relationships/hyperlink" Target="http://www.admrostov.ru/lodia.php" TargetMode="External"/><Relationship Id="rId3" Type="http://schemas.openxmlformats.org/officeDocument/2006/relationships/hyperlink" Target="http://www.epochtimes.ru/content/view/74060/81/?photos=16" TargetMode="External"/><Relationship Id="rId7" Type="http://schemas.openxmlformats.org/officeDocument/2006/relationships/hyperlink" Target="http://lori.ru/2861550" TargetMode="External"/><Relationship Id="rId12" Type="http://schemas.openxmlformats.org/officeDocument/2006/relationships/hyperlink" Target="http://www.mirf.ru/show_picture.php?id=3130" TargetMode="External"/><Relationship Id="rId2" Type="http://schemas.openxmlformats.org/officeDocument/2006/relationships/hyperlink" Target="http://etnopark.com/photo/goncharnye_izdelija/img_7811/36-0-201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nibo.ru/m267142/mir-kovannih-izdeliy.htm" TargetMode="External"/><Relationship Id="rId11" Type="http://schemas.openxmlformats.org/officeDocument/2006/relationships/hyperlink" Target="http://hmhsbritannic.ucoz.ru/photo/korabli_drevnosti/suda_drevnej_rusi/model_ladi/109-0-2898" TargetMode="External"/><Relationship Id="rId5" Type="http://schemas.openxmlformats.org/officeDocument/2006/relationships/hyperlink" Target="http://radar.ub.ua/ru/analitic/" TargetMode="External"/><Relationship Id="rId10" Type="http://schemas.openxmlformats.org/officeDocument/2006/relationships/hyperlink" Target="http://forum.anastasia.ru/post_755220.html" TargetMode="External"/><Relationship Id="rId4" Type="http://schemas.openxmlformats.org/officeDocument/2006/relationships/hyperlink" Target="http://saratov-class.ru/kompaniya-keramicheskij-blyuz.html?action=refreshCalendar&amp;month=10&amp;year=2020" TargetMode="External"/><Relationship Id="rId9" Type="http://schemas.openxmlformats.org/officeDocument/2006/relationships/hyperlink" Target="http://carving-wood.ru/foto7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id"/><Relationship Id="rId1" Type="http://schemas.microsoft.com/office/2007/relationships/media" Target="../media/media1.mid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636912"/>
            <a:ext cx="7488832" cy="357795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Выполнила учитель истории </a:t>
            </a:r>
          </a:p>
          <a:p>
            <a:r>
              <a:rPr lang="ru-RU" sz="2800" dirty="0" smtClean="0"/>
              <a:t> </a:t>
            </a:r>
            <a:r>
              <a:rPr lang="ru-RU" sz="2800" dirty="0" err="1" smtClean="0"/>
              <a:t>Лютоева</a:t>
            </a:r>
            <a:r>
              <a:rPr lang="ru-RU" sz="2800" dirty="0" smtClean="0"/>
              <a:t> Нина Станиславовна, </a:t>
            </a:r>
          </a:p>
          <a:p>
            <a:r>
              <a:rPr lang="ru-RU" sz="2800" dirty="0" smtClean="0"/>
              <a:t>ГБС(К)ОУ «Специальная (коррекционная) общеобразовательная школа-интернат № 2 </a:t>
            </a:r>
            <a:r>
              <a:rPr lang="en-US" sz="2800" dirty="0" smtClean="0"/>
              <a:t>VIII</a:t>
            </a:r>
            <a:r>
              <a:rPr lang="ru-RU" sz="2800" dirty="0" smtClean="0"/>
              <a:t> вида» </a:t>
            </a:r>
            <a:r>
              <a:rPr lang="ru-RU" sz="2800" dirty="0" err="1" smtClean="0"/>
              <a:t>с.Усть-Кулом</a:t>
            </a:r>
            <a:endParaRPr lang="ru-RU" sz="2800" dirty="0" smtClean="0"/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Время </a:t>
            </a:r>
            <a:r>
              <a:rPr 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физминутки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1минута 50 секунд</a:t>
            </a:r>
          </a:p>
          <a:p>
            <a:r>
              <a:rPr lang="ru-RU" sz="1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(первые два слайда выводятся на экран </a:t>
            </a:r>
            <a:r>
              <a:rPr lang="ru-RU" sz="1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</a:t>
            </a:r>
            <a:r>
              <a:rPr lang="ru-RU" sz="1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 щелчку мыши, остальные - автоматически, последний слайд не показывается)</a:t>
            </a:r>
            <a:endParaRPr lang="ru-RU" sz="19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5381" y="548680"/>
            <a:ext cx="807323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dirty="0" err="1" smtClean="0"/>
              <a:t>Физминутка</a:t>
            </a:r>
            <a:r>
              <a:rPr lang="ru-RU" sz="5400" dirty="0" smtClean="0"/>
              <a:t>: </a:t>
            </a:r>
          </a:p>
          <a:p>
            <a:pPr algn="ctr"/>
            <a:r>
              <a:rPr lang="ru-RU" sz="5400" dirty="0" smtClean="0"/>
              <a:t>Славянские ремесленники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287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42"/>
    </mc:Choice>
    <mc:Fallback xmlns="">
      <p:transition spd="slow" advTm="634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556792"/>
            <a:ext cx="4762500" cy="36957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3119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243"/>
    </mc:Choice>
    <mc:Fallback xmlns="">
      <p:transition spd="slow" advTm="10243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052736"/>
            <a:ext cx="5715000" cy="42799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0644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31"/>
    </mc:Choice>
    <mc:Fallback xmlns="">
      <p:transition spd="slow" advTm="1043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700808"/>
            <a:ext cx="5376597" cy="345638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763567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08"/>
    </mc:Choice>
    <mc:Fallback xmlns="">
      <p:transition spd="slow" advTm="10908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96752"/>
            <a:ext cx="5700660" cy="428974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66852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16"/>
    </mc:Choice>
    <mc:Fallback xmlns="">
      <p:transition spd="slow" advTm="10616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8175" y="2967335"/>
            <a:ext cx="6907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056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800" dirty="0" smtClean="0">
                <a:hlinkClick r:id="rId2"/>
              </a:rPr>
              <a:t>http://etnopark.com/photo/goncharnye_izdelija/img_7811/36-0-2013</a:t>
            </a:r>
            <a:endParaRPr lang="ru-RU" sz="1800" dirty="0" smtClean="0"/>
          </a:p>
          <a:p>
            <a:r>
              <a:rPr lang="en-US" sz="1800" dirty="0" smtClean="0">
                <a:hlinkClick r:id="rId3"/>
              </a:rPr>
              <a:t>http://www.epochtimes.ru/content/view/74060/81/?photos=16</a:t>
            </a:r>
            <a:endParaRPr lang="ru-RU" sz="1800" dirty="0" smtClean="0"/>
          </a:p>
          <a:p>
            <a:r>
              <a:rPr lang="en-US" sz="1800" dirty="0" smtClean="0">
                <a:hlinkClick r:id="rId4"/>
              </a:rPr>
              <a:t>http://saratov-class.ru/kompaniya-keramicheskij-blyuz.html?action=refreshCalendar&amp;month=10&amp;year=2020</a:t>
            </a:r>
            <a:endParaRPr lang="ru-RU" sz="1800" dirty="0" smtClean="0"/>
          </a:p>
          <a:p>
            <a:r>
              <a:rPr lang="en-US" sz="1800" dirty="0" smtClean="0">
                <a:hlinkClick r:id="rId5"/>
              </a:rPr>
              <a:t>http://radar.ub.ua/ru/analitic/</a:t>
            </a:r>
            <a:endParaRPr lang="ru-RU" sz="1800" dirty="0" smtClean="0"/>
          </a:p>
          <a:p>
            <a:r>
              <a:rPr lang="en-US" sz="1800" dirty="0" smtClean="0">
                <a:hlinkClick r:id="rId6"/>
              </a:rPr>
              <a:t>http://www.unibo.ru/m267142/mir-kovannih-izdeliy.htm</a:t>
            </a:r>
            <a:endParaRPr lang="ru-RU" sz="1800" dirty="0" smtClean="0"/>
          </a:p>
          <a:p>
            <a:r>
              <a:rPr lang="en-US" sz="1800" dirty="0" smtClean="0">
                <a:hlinkClick r:id="rId7"/>
              </a:rPr>
              <a:t>http://lori.ru/2861550</a:t>
            </a:r>
            <a:endParaRPr lang="ru-RU" sz="1800" dirty="0" smtClean="0"/>
          </a:p>
          <a:p>
            <a:r>
              <a:rPr lang="en-US" sz="1800" dirty="0" smtClean="0">
                <a:hlinkClick r:id="rId8"/>
              </a:rPr>
              <a:t>http://www.kulpole.ru/about/detail.php?SECTION_ID=77&amp;ID=226</a:t>
            </a:r>
            <a:endParaRPr lang="ru-RU" sz="1800" dirty="0" smtClean="0"/>
          </a:p>
          <a:p>
            <a:r>
              <a:rPr lang="en-US" sz="1800" dirty="0" smtClean="0">
                <a:hlinkClick r:id="rId9"/>
              </a:rPr>
              <a:t>http://carving-wood.ru/foto7.htm</a:t>
            </a:r>
            <a:endParaRPr lang="ru-RU" sz="1800" dirty="0" smtClean="0"/>
          </a:p>
          <a:p>
            <a:r>
              <a:rPr lang="en-US" sz="1800" dirty="0" smtClean="0">
                <a:hlinkClick r:id="rId10"/>
              </a:rPr>
              <a:t>http://forum.anastasia.ru/post_755220.html</a:t>
            </a:r>
            <a:endParaRPr lang="ru-RU" sz="1800" dirty="0" smtClean="0"/>
          </a:p>
          <a:p>
            <a:r>
              <a:rPr lang="en-US" sz="1800" dirty="0" smtClean="0">
                <a:hlinkClick r:id="rId11"/>
              </a:rPr>
              <a:t>http://hmhsbritannic.ucoz.ru/photo/korabli_drevnosti/suda_drevnej_rusi/model_ladi/109-0-2898</a:t>
            </a:r>
            <a:endParaRPr lang="ru-RU" sz="1800" dirty="0" smtClean="0"/>
          </a:p>
          <a:p>
            <a:r>
              <a:rPr lang="en-US" sz="1800" dirty="0" smtClean="0">
                <a:hlinkClick r:id="rId12"/>
              </a:rPr>
              <a:t>http://www.mirf.ru/show_picture.php?id=3130</a:t>
            </a:r>
            <a:endParaRPr lang="ru-RU" sz="1800" dirty="0" smtClean="0"/>
          </a:p>
          <a:p>
            <a:r>
              <a:rPr lang="en-US" sz="1800" dirty="0" smtClean="0">
                <a:hlinkClick r:id="rId13"/>
              </a:rPr>
              <a:t>http://www.admrostov.ru/lodia.php</a:t>
            </a:r>
            <a:endParaRPr lang="ru-RU" sz="1800" dirty="0" smtClean="0"/>
          </a:p>
          <a:p>
            <a:r>
              <a:rPr lang="en-US" sz="1800" dirty="0" smtClean="0"/>
              <a:t>http://school-collection.edu.ru/catalog/res/60ec54f9-5cfb-4a4d-a7e5-453835df8f7e/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074612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13"/>
    </mc:Choice>
    <mc:Fallback xmlns="">
      <p:transition spd="slow" advTm="7713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Изделия </a:t>
            </a:r>
            <a:r>
              <a:rPr lang="ru-RU" b="1" dirty="0" smtClean="0"/>
              <a:t>гончара</a:t>
            </a:r>
            <a:r>
              <a:rPr lang="ru-RU" dirty="0" smtClean="0"/>
              <a:t> – руки к плечам, вращения локтями вперед и назад;</a:t>
            </a:r>
          </a:p>
          <a:p>
            <a:r>
              <a:rPr lang="ru-RU" dirty="0" smtClean="0"/>
              <a:t>Изделия </a:t>
            </a:r>
            <a:r>
              <a:rPr lang="ru-RU" b="1" dirty="0" err="1" smtClean="0"/>
              <a:t>ладейщика</a:t>
            </a:r>
            <a:r>
              <a:rPr lang="ru-RU" dirty="0" smtClean="0"/>
              <a:t> – руки на пояс, наклоны влево, вправо;</a:t>
            </a:r>
          </a:p>
          <a:p>
            <a:r>
              <a:rPr lang="ru-RU" dirty="0" smtClean="0"/>
              <a:t>Изделия </a:t>
            </a:r>
            <a:r>
              <a:rPr lang="ru-RU" b="1" dirty="0" smtClean="0"/>
              <a:t>кузнеца</a:t>
            </a:r>
            <a:r>
              <a:rPr lang="ru-RU" dirty="0" smtClean="0"/>
              <a:t> – руки на пояс, небольшие приседания;</a:t>
            </a:r>
          </a:p>
          <a:p>
            <a:r>
              <a:rPr lang="ru-RU" dirty="0" smtClean="0"/>
              <a:t>Изделия </a:t>
            </a:r>
            <a:r>
              <a:rPr lang="ru-RU" b="1" dirty="0" smtClean="0"/>
              <a:t>бондаря</a:t>
            </a:r>
            <a:r>
              <a:rPr lang="ru-RU" dirty="0" smtClean="0"/>
              <a:t> </a:t>
            </a:r>
            <a:r>
              <a:rPr lang="ru-RU" dirty="0" smtClean="0"/>
              <a:t>– руки вдоль туловища, вдох через нос, выдох через нос.</a:t>
            </a:r>
          </a:p>
          <a:p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Исходная позиция – встать возле парты.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692696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Упражнения выполняются в зависимости от картинки на экране.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9713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262"/>
    </mc:Choice>
    <mc:Fallback xmlns="">
      <p:transition spd="slow" advTm="1326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908720"/>
            <a:ext cx="6047215" cy="452596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659207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80"/>
    </mc:Choice>
    <mc:Fallback xmlns="">
      <p:transition spd="slow" advTm="1288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30972"/>
            <a:ext cx="4608512" cy="607090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montazhniki1.m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148119" y="263691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760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90"/>
    </mc:Choice>
    <mc:Fallback xmlns="">
      <p:transition spd="slow" advTm="100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  <p:extLst>
    <p:ext uri="{E180D4A7-C9FB-4DFB-919C-405C955672EB}">
      <p14:showEvtLst xmlns:p14="http://schemas.microsoft.com/office/powerpoint/2010/main">
        <p14:playEvt time="0" objId="5"/>
      </p14:showEvt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268760"/>
            <a:ext cx="6120680" cy="413145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13303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32"/>
    </mc:Choice>
    <mc:Fallback xmlns="">
      <p:transition spd="slow" advTm="9832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268760"/>
            <a:ext cx="6048672" cy="403244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80985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63"/>
    </mc:Choice>
    <mc:Fallback xmlns="">
      <p:transition spd="slow" advTm="9763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00808"/>
            <a:ext cx="5704347" cy="425924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52093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35"/>
    </mc:Choice>
    <mc:Fallback xmlns="">
      <p:transition spd="slow" advTm="9535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980728"/>
            <a:ext cx="6066267" cy="452596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527243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21"/>
    </mc:Choice>
    <mc:Fallback xmlns="">
      <p:transition spd="slow" advTm="932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268760"/>
            <a:ext cx="5452967" cy="452596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377491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61"/>
    </mc:Choice>
    <mc:Fallback xmlns="">
      <p:transition spd="slow" advTm="916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165</Words>
  <Application>Microsoft Office PowerPoint</Application>
  <PresentationFormat>Экран (4:3)</PresentationFormat>
  <Paragraphs>28</Paragraphs>
  <Slides>15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Физминутка: Славянские ремесленники</dc:title>
  <dc:creator>Лютоевы</dc:creator>
  <cp:lastModifiedBy>Лютоевы</cp:lastModifiedBy>
  <cp:revision>8</cp:revision>
  <dcterms:created xsi:type="dcterms:W3CDTF">2014-03-09T12:50:38Z</dcterms:created>
  <dcterms:modified xsi:type="dcterms:W3CDTF">2014-03-10T10:39:28Z</dcterms:modified>
</cp:coreProperties>
</file>