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35C0-3DF3-42C8-86E5-65DEE1469F9F}" type="datetimeFigureOut">
              <a:rPr lang="ru-RU" smtClean="0"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37A8-D007-4ED6-AA0B-E1C0BD8E15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The  singular or the plural ?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4040188" cy="50405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English  </a:t>
            </a:r>
            <a:r>
              <a:rPr lang="ru-RU" sz="2800" dirty="0" smtClean="0">
                <a:solidFill>
                  <a:srgbClr val="7030A0"/>
                </a:solidFill>
              </a:rPr>
              <a:t>( мн. ч.)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Trousers</a:t>
            </a:r>
          </a:p>
          <a:p>
            <a:pPr algn="ctr">
              <a:buNone/>
            </a:pPr>
            <a:r>
              <a:rPr lang="en-US" sz="4400" b="1" dirty="0" smtClean="0"/>
              <a:t>Spectacles</a:t>
            </a:r>
          </a:p>
          <a:p>
            <a:pPr algn="ctr">
              <a:buNone/>
            </a:pPr>
            <a:r>
              <a:rPr lang="en-US" sz="4400" b="1" dirty="0" smtClean="0"/>
              <a:t>Scissors</a:t>
            </a:r>
          </a:p>
          <a:p>
            <a:pPr algn="ctr">
              <a:buNone/>
            </a:pPr>
            <a:r>
              <a:rPr lang="en-US" sz="4400" b="1" dirty="0" smtClean="0"/>
              <a:t>Scales</a:t>
            </a:r>
          </a:p>
          <a:p>
            <a:pPr algn="ctr">
              <a:buNone/>
            </a:pPr>
            <a:r>
              <a:rPr lang="en-US" sz="4400" b="1" dirty="0" smtClean="0"/>
              <a:t>tongs</a:t>
            </a:r>
            <a:endParaRPr lang="ru-RU" sz="4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50405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Russian</a:t>
            </a:r>
            <a:r>
              <a:rPr lang="ru-RU" sz="2800" dirty="0" smtClean="0">
                <a:solidFill>
                  <a:srgbClr val="7030A0"/>
                </a:solidFill>
              </a:rPr>
              <a:t> (мн. ч.)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Брюки</a:t>
            </a:r>
          </a:p>
          <a:p>
            <a:pPr algn="ctr">
              <a:buNone/>
            </a:pPr>
            <a:r>
              <a:rPr lang="ru-RU" sz="4400" b="1" dirty="0" smtClean="0"/>
              <a:t>Очки</a:t>
            </a:r>
          </a:p>
          <a:p>
            <a:pPr algn="ctr">
              <a:buNone/>
            </a:pPr>
            <a:r>
              <a:rPr lang="ru-RU" sz="4400" b="1" dirty="0" smtClean="0"/>
              <a:t>Ножницы</a:t>
            </a:r>
          </a:p>
          <a:p>
            <a:pPr algn="ctr">
              <a:buNone/>
            </a:pPr>
            <a:r>
              <a:rPr lang="ru-RU" sz="4400" b="1" dirty="0" smtClean="0"/>
              <a:t>Весы</a:t>
            </a:r>
          </a:p>
          <a:p>
            <a:pPr algn="ctr">
              <a:buNone/>
            </a:pPr>
            <a:r>
              <a:rPr lang="ru-RU" sz="4400" b="1" dirty="0" smtClean="0"/>
              <a:t>Щипцы, клещи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792088"/>
          </a:xfrm>
        </p:spPr>
        <p:txBody>
          <a:bodyPr>
            <a:normAutofit fontScale="400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                        </a:t>
            </a:r>
            <a:r>
              <a:rPr lang="en-US" sz="5900" dirty="0" smtClean="0">
                <a:solidFill>
                  <a:srgbClr val="7030A0"/>
                </a:solidFill>
              </a:rPr>
              <a:t>English  </a:t>
            </a:r>
            <a:r>
              <a:rPr lang="ru-RU" sz="5900" dirty="0" smtClean="0">
                <a:solidFill>
                  <a:srgbClr val="7030A0"/>
                </a:solidFill>
              </a:rPr>
              <a:t>( мн. ч.)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4040188" cy="485740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Wages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Clothes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Riches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Potatoes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Onions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Carrots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Oats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But:  </a:t>
            </a:r>
            <a:r>
              <a:rPr lang="en-US" b="1" dirty="0" smtClean="0">
                <a:solidFill>
                  <a:srgbClr val="7030A0"/>
                </a:solidFill>
              </a:rPr>
              <a:t>a potato</a:t>
            </a:r>
          </a:p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   an onion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a carrot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332656"/>
            <a:ext cx="4041775" cy="1080119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           </a:t>
            </a:r>
          </a:p>
          <a:p>
            <a:pPr algn="ctr"/>
            <a:endParaRPr lang="ru-RU" sz="5900" dirty="0">
              <a:solidFill>
                <a:srgbClr val="7030A0"/>
              </a:solidFill>
            </a:endParaRPr>
          </a:p>
          <a:p>
            <a:pPr algn="ctr"/>
            <a:r>
              <a:rPr lang="en-US" sz="12800" dirty="0" smtClean="0">
                <a:solidFill>
                  <a:srgbClr val="7030A0"/>
                </a:solidFill>
              </a:rPr>
              <a:t>Russian</a:t>
            </a:r>
            <a:r>
              <a:rPr lang="ru-RU" sz="12800" dirty="0" smtClean="0">
                <a:solidFill>
                  <a:srgbClr val="7030A0"/>
                </a:solidFill>
              </a:rPr>
              <a:t> (ед. ч.)</a:t>
            </a:r>
            <a:r>
              <a:rPr lang="en-US" sz="12800" dirty="0" smtClean="0">
                <a:solidFill>
                  <a:srgbClr val="7030A0"/>
                </a:solidFill>
              </a:rPr>
              <a:t> </a:t>
            </a:r>
            <a:endParaRPr lang="ru-RU" sz="12800" dirty="0" smtClean="0">
              <a:solidFill>
                <a:srgbClr val="7030A0"/>
              </a:solidFill>
            </a:endParaRPr>
          </a:p>
          <a:p>
            <a:endParaRPr lang="ru-RU" sz="59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96855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Заработная плата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Содержание, содержимое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Одежда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Богатство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Картофель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Лук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Морковь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Овес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НО:  </a:t>
            </a:r>
            <a:r>
              <a:rPr lang="ru-RU" b="1" dirty="0" smtClean="0">
                <a:solidFill>
                  <a:srgbClr val="7030A0"/>
                </a:solidFill>
              </a:rPr>
              <a:t>картошка</a:t>
            </a:r>
          </a:p>
          <a:p>
            <a:pPr algn="ctr">
              <a:buNone/>
            </a:pP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луковица</a:t>
            </a:r>
          </a:p>
          <a:p>
            <a:pPr algn="ctr">
              <a:buNone/>
            </a:pP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морковка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4040188" cy="9361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English</a:t>
            </a:r>
            <a:endParaRPr lang="ru-RU" sz="2800" dirty="0" smtClean="0"/>
          </a:p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66"/>
                </a:solidFill>
              </a:rPr>
              <a:t>( </a:t>
            </a:r>
            <a:r>
              <a:rPr lang="ru-RU" sz="2800" dirty="0" smtClean="0">
                <a:solidFill>
                  <a:srgbClr val="FF0066"/>
                </a:solidFill>
              </a:rPr>
              <a:t>ед. и мн. ч.)</a:t>
            </a:r>
            <a:endParaRPr lang="ru-RU" sz="2800" dirty="0">
              <a:solidFill>
                <a:srgbClr val="FF0066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b="1" dirty="0" smtClean="0"/>
              <a:t>Gate</a:t>
            </a:r>
          </a:p>
          <a:p>
            <a:pPr algn="ctr">
              <a:buNone/>
            </a:pPr>
            <a:r>
              <a:rPr lang="en-US" sz="3200" b="1" dirty="0" smtClean="0"/>
              <a:t>The gates</a:t>
            </a:r>
            <a:endParaRPr lang="ru-RU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/>
              <a:t>Watch( clock)</a:t>
            </a:r>
          </a:p>
          <a:p>
            <a:pPr algn="ctr">
              <a:buNone/>
            </a:pPr>
            <a:r>
              <a:rPr lang="en-US" sz="3200" b="1" dirty="0" smtClean="0"/>
              <a:t>Two watches ( clocks)</a:t>
            </a:r>
            <a:endParaRPr lang="ru-RU" sz="3200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332657"/>
            <a:ext cx="4041775" cy="864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  </a:t>
            </a:r>
            <a:r>
              <a:rPr lang="en-US" sz="2800" dirty="0" smtClean="0"/>
              <a:t>Russian</a:t>
            </a:r>
            <a:endParaRPr lang="ru-RU" sz="2800" dirty="0" smtClean="0"/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( только мн. ч.)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ru-RU" sz="3200" b="1" dirty="0" smtClean="0"/>
              <a:t>ворота</a:t>
            </a:r>
            <a:endParaRPr lang="en-US" sz="3200" b="1" dirty="0" smtClean="0"/>
          </a:p>
          <a:p>
            <a:pPr algn="ctr">
              <a:buNone/>
            </a:pPr>
            <a:r>
              <a:rPr lang="ru-RU" sz="3200" b="1" dirty="0"/>
              <a:t>в</a:t>
            </a:r>
            <a:r>
              <a:rPr lang="ru-RU" sz="3200" b="1" dirty="0" smtClean="0"/>
              <a:t>орота</a:t>
            </a: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ru-RU" sz="3200" b="1" dirty="0"/>
              <a:t>ч</a:t>
            </a:r>
            <a:r>
              <a:rPr lang="ru-RU" sz="3200" b="1" dirty="0" smtClean="0"/>
              <a:t>асы</a:t>
            </a:r>
          </a:p>
          <a:p>
            <a:pPr algn="ctr">
              <a:buNone/>
            </a:pPr>
            <a:r>
              <a:rPr lang="ru-RU" sz="3200" b="1" dirty="0"/>
              <a:t>д</a:t>
            </a:r>
            <a:r>
              <a:rPr lang="ru-RU" sz="3200" b="1" dirty="0" smtClean="0"/>
              <a:t>вое часов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</Words>
  <Application>Microsoft Office PowerPoint</Application>
  <PresentationFormat>Экран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The  singular or the plural ?</vt:lpstr>
      <vt:lpstr>Слайд 2</vt:lpstr>
      <vt:lpstr>Слайд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singular or the plural ?</dc:title>
  <dc:creator>HP</dc:creator>
  <cp:lastModifiedBy>HP</cp:lastModifiedBy>
  <cp:revision>4</cp:revision>
  <dcterms:created xsi:type="dcterms:W3CDTF">2011-12-05T11:08:32Z</dcterms:created>
  <dcterms:modified xsi:type="dcterms:W3CDTF">2011-12-05T11:44:37Z</dcterms:modified>
</cp:coreProperties>
</file>