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58" r:id="rId4"/>
    <p:sldId id="272" r:id="rId5"/>
    <p:sldId id="273" r:id="rId6"/>
    <p:sldId id="262" r:id="rId7"/>
    <p:sldId id="274" r:id="rId8"/>
    <p:sldId id="275" r:id="rId9"/>
    <p:sldId id="28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826" autoAdjust="0"/>
    <p:restoredTop sz="94660"/>
  </p:normalViewPr>
  <p:slideViewPr>
    <p:cSldViewPr>
      <p:cViewPr varScale="1">
        <p:scale>
          <a:sx n="69" d="100"/>
          <a:sy n="69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782EE-6AD9-4D72-8924-0E40698A87C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025A-210C-4928-9C9A-21384C637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фон презентаций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00042"/>
            <a:ext cx="42466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</a:p>
          <a:p>
            <a:pPr algn="ctr"/>
            <a:r>
              <a:rPr lang="ru-RU" sz="7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театре </a:t>
            </a:r>
          </a:p>
          <a:p>
            <a:pPr algn="ctr"/>
            <a:r>
              <a:rPr lang="ru-RU" sz="7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Диониса</a:t>
            </a:r>
            <a:endParaRPr lang="ru-RU" sz="72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http://im6-tub-ru.yandex.net/i?id=371259882-0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1480"/>
            <a:ext cx="3048008" cy="2286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16" y="5929330"/>
            <a:ext cx="169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mtClean="0">
                <a:solidFill>
                  <a:schemeClr val="bg1"/>
                </a:solidFill>
              </a:rPr>
              <a:t>© </a:t>
            </a:r>
            <a:r>
              <a:rPr lang="ru-RU" sz="1200" b="1" i="1" smtClean="0">
                <a:solidFill>
                  <a:schemeClr val="bg1"/>
                </a:solidFill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</a:rPr>
              <a:t>Разработка урока </a:t>
            </a: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Кирюха Л.А.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429132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Д</a:t>
            </a:r>
            <a:r>
              <a:rPr lang="en-US" sz="3200" b="1" i="1" dirty="0" smtClean="0">
                <a:solidFill>
                  <a:schemeClr val="bg1"/>
                </a:solidFill>
              </a:rPr>
              <a:t>/</a:t>
            </a:r>
            <a:r>
              <a:rPr lang="ru-RU" sz="3200" b="1" i="1" dirty="0" smtClean="0">
                <a:solidFill>
                  <a:schemeClr val="bg1"/>
                </a:solidFill>
              </a:rPr>
              <a:t>З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п. 39  Словарь терминов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КОЛА\фон презентаций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mg.ubr.ua/gallery/97/947/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500041"/>
            <a:ext cx="8002517" cy="58579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1714488"/>
            <a:ext cx="40050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СЛОВАРЬ ТЕМЫ:</a:t>
            </a:r>
            <a:r>
              <a:rPr lang="ru-RU" sz="4000" b="1" u="sng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театр,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трагедия,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комедия,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орхестра,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сатир</a:t>
            </a:r>
            <a:r>
              <a:rPr lang="ru-RU" sz="4000" b="1" dirty="0" smtClean="0">
                <a:solidFill>
                  <a:schemeClr val="bg1"/>
                </a:solidFill>
              </a:rPr>
              <a:t>,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643834" y="4214818"/>
            <a:ext cx="755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?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фон презентаций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2" y="2643182"/>
          <a:ext cx="7929615" cy="3726185"/>
        </p:xfrm>
        <a:graphic>
          <a:graphicData uri="http://schemas.openxmlformats.org/drawingml/2006/table">
            <a:tbl>
              <a:tblPr/>
              <a:tblGrid>
                <a:gridCol w="937707"/>
                <a:gridCol w="859115"/>
                <a:gridCol w="859115"/>
                <a:gridCol w="1369867"/>
                <a:gridCol w="975953"/>
                <a:gridCol w="1097946"/>
                <a:gridCol w="975953"/>
                <a:gridCol w="853959"/>
              </a:tblGrid>
              <a:tr h="74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64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96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О </a:t>
                      </a:r>
                      <a:r>
                        <a:rPr lang="ru-RU" sz="36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3600" b="1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endParaRPr lang="ru-RU" sz="36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4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4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357166"/>
            <a:ext cx="821537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  Кроссворд  Буква </a:t>
            </a:r>
            <a:r>
              <a:rPr lang="ru-RU" b="1" i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solidFill>
                  <a:srgbClr val="FFFF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I.  Главная площадь в Афинах.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2. Глиняная бочка для хранения зерна.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3. Холм в центре Афин.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4. Треугольное пространство между двумя скатами крыши и карнизом.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5. Полуоткрытое помещение, крышу которого поддерживают колонны.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85794"/>
          <a:ext cx="3714776" cy="2758068"/>
        </p:xfrm>
        <a:graphic>
          <a:graphicData uri="http://schemas.openxmlformats.org/drawingml/2006/table">
            <a:tbl>
              <a:tblPr/>
              <a:tblGrid>
                <a:gridCol w="395124"/>
                <a:gridCol w="372825"/>
                <a:gridCol w="337626"/>
                <a:gridCol w="373138"/>
                <a:gridCol w="521551"/>
                <a:gridCol w="428628"/>
                <a:gridCol w="428628"/>
                <a:gridCol w="81479"/>
                <a:gridCol w="365072"/>
                <a:gridCol w="410705"/>
              </a:tblGrid>
              <a:tr h="27913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B050"/>
                          </a:solidFill>
                        </a:rPr>
                        <a:t> а</a:t>
                      </a:r>
                      <a:endParaRPr lang="ru-RU" sz="3200" b="1" dirty="0">
                        <a:solidFill>
                          <a:srgbClr val="00B050"/>
                        </a:solidFill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32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32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3200" b="1" kern="1600" dirty="0" smtClean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32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32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B050"/>
                        </a:solidFill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3200" b="0" kern="1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3200" b="1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0" kern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6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kern="16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kern="160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 b="1" kern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0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0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2800" b="1" kern="16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2800" b="1" kern="160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0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0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0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0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0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0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800" b="1" kern="16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kern="1600" dirty="0" err="1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800" b="1" kern="16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14810" y="3286124"/>
          <a:ext cx="4786345" cy="3143270"/>
        </p:xfrm>
        <a:graphic>
          <a:graphicData uri="http://schemas.openxmlformats.org/drawingml/2006/table">
            <a:tbl>
              <a:tblPr/>
              <a:tblGrid>
                <a:gridCol w="566003"/>
                <a:gridCol w="518565"/>
                <a:gridCol w="518565"/>
                <a:gridCol w="826857"/>
                <a:gridCol w="589089"/>
                <a:gridCol w="662723"/>
                <a:gridCol w="589090"/>
                <a:gridCol w="515453"/>
              </a:tblGrid>
              <a:tr h="62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64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ф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ф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214290"/>
            <a:ext cx="1543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</a:rPr>
              <a:t>. кроссворд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2500306"/>
            <a:ext cx="189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</a:rPr>
              <a:t>. кроссворд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714884"/>
            <a:ext cx="287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Правильные ответы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143380"/>
            <a:ext cx="1991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Молодец!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143512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фон презентаций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571480"/>
            <a:ext cx="4185095" cy="58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786314" y="5357826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«Вся жизнь – игра 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а люди в ней – актёры…»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«Театр – школа жизни»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У. Шекспир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428604"/>
            <a:ext cx="4178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ТАМА:</a:t>
            </a:r>
            <a:r>
              <a:rPr lang="ru-RU" b="1" dirty="0" smtClean="0">
                <a:solidFill>
                  <a:schemeClr val="bg1"/>
                </a:solidFill>
              </a:rPr>
              <a:t>  Древнегреческий театр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ЦЕЛЬ:</a:t>
            </a:r>
            <a:r>
              <a:rPr lang="ru-RU" b="1" dirty="0" smtClean="0">
                <a:solidFill>
                  <a:schemeClr val="bg1"/>
                </a:solidFill>
              </a:rPr>
              <a:t> Знакомство с зарождением театра (вид искусства)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Рассмотреть устройство театра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Выявить значение этого вида искусства для 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А)   общества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Б)   политики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</a:rPr>
              <a:t>3. Найти то, что сохранилось от традиций </a:t>
            </a:r>
          </a:p>
          <a:p>
            <a:pPr marL="342900" indent="-342900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театра в современном искусстве.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chemeClr val="bg1"/>
                </a:solidFill>
              </a:rPr>
              <a:t>СЛОВАРЬ</a:t>
            </a:r>
            <a:r>
              <a:rPr lang="ru-RU" b="1" dirty="0" smtClean="0">
                <a:solidFill>
                  <a:schemeClr val="bg1"/>
                </a:solidFill>
              </a:rPr>
              <a:t>:  театр,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трагедия,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комедия,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орхестра,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сатир,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фон презентаций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3184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КЛАСТЕР   « ТЕАТР»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51" y="285728"/>
            <a:ext cx="8697429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фон презентаций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7685" r="5856"/>
          <a:stretch>
            <a:fillRect/>
          </a:stretch>
        </p:blipFill>
        <p:spPr bwMode="auto">
          <a:xfrm>
            <a:off x="642910" y="571480"/>
            <a:ext cx="3071834" cy="35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643182"/>
            <a:ext cx="26003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4143380"/>
            <a:ext cx="55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Аристофан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 </a:t>
            </a:r>
            <a:r>
              <a:rPr lang="ru-RU" sz="2400" b="1" i="1" dirty="0" smtClean="0">
                <a:solidFill>
                  <a:schemeClr val="bg1"/>
                </a:solidFill>
              </a:rPr>
              <a:t>Величайший драматический писатель Греции и древнего мира, сын Филиппа; родился около 444г. до р.х. умер между 387 — 380 гг. в Афинах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14290"/>
            <a:ext cx="57864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i="1" dirty="0" err="1" smtClean="0">
                <a:solidFill>
                  <a:schemeClr val="bg1"/>
                </a:solidFill>
              </a:rPr>
              <a:t>Софокл</a:t>
            </a:r>
            <a:r>
              <a:rPr lang="ru-RU" sz="2000" b="1" i="1" dirty="0" smtClean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Около 496-406 до р.х.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Древнегреческий трагик, </a:t>
            </a: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драматург, один из трех самых известных трагических поэтов классической античности.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фон презентаций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667" t="4347" r="16667" b="4364"/>
          <a:stretch>
            <a:fillRect/>
          </a:stretch>
        </p:blipFill>
        <p:spPr bwMode="auto">
          <a:xfrm>
            <a:off x="642910" y="500042"/>
            <a:ext cx="1714512" cy="32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8"/>
            <a:ext cx="1799473" cy="25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571480"/>
            <a:ext cx="228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Комический актер в женской роли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IV ст. до р.х.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Аттика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000636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Маска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Диониса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t="15912" r="2823" b="6801"/>
          <a:stretch>
            <a:fillRect/>
          </a:stretch>
        </p:blipFill>
        <p:spPr bwMode="auto">
          <a:xfrm>
            <a:off x="4189597" y="3786190"/>
            <a:ext cx="43114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14942" y="1643050"/>
            <a:ext cx="13528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Актёр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маске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костюме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71480"/>
            <a:ext cx="195738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фон презентаций\0003-003-Ekonomika-ot-grecheskogo-slova-OJKONOMIJA-OJKOS-upravljat-N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81784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278</Words>
  <Application>Microsoft Office PowerPoint</Application>
  <PresentationFormat>Экран (4:3)</PresentationFormat>
  <Paragraphs>125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mol</cp:lastModifiedBy>
  <cp:revision>25</cp:revision>
  <dcterms:created xsi:type="dcterms:W3CDTF">2011-03-13T16:33:20Z</dcterms:created>
  <dcterms:modified xsi:type="dcterms:W3CDTF">2014-03-04T06:01:30Z</dcterms:modified>
</cp:coreProperties>
</file>