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33" autoAdjust="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DE73412-AB3B-429F-836B-885E9D6ADAFA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7C96DAC-2574-4BED-889C-98784F43D6E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356992"/>
            <a:ext cx="6172200" cy="685800"/>
          </a:xfrm>
        </p:spPr>
        <p:txBody>
          <a:bodyPr/>
          <a:lstStyle/>
          <a:p>
            <a:r>
              <a:rPr lang="ru-RU" dirty="0" smtClean="0"/>
              <a:t>      Четырехугольники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340768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Тестирование</a:t>
            </a: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68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692696"/>
            <a:ext cx="6400800" cy="3474720"/>
          </a:xfrm>
        </p:spPr>
        <p:txBody>
          <a:bodyPr/>
          <a:lstStyle/>
          <a:p>
            <a:r>
              <a:rPr lang="ru-RU" dirty="0" smtClean="0"/>
              <a:t>9. Две  параллельные  прямые  пересечены  двумя  прямыми, имеющими  общую  точку.  Получившийся  при  </a:t>
            </a:r>
            <a:r>
              <a:rPr lang="ru-RU" dirty="0"/>
              <a:t>э</a:t>
            </a:r>
            <a:r>
              <a:rPr lang="ru-RU" dirty="0" smtClean="0"/>
              <a:t>том  четырехугольник  называется…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Трапеция.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021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10. Точки  А и В  лежат  на  боковых  сторонах  трапеции.  Отрезок  АВ  параллелен  основаниям  трапеции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Обязательно  </a:t>
            </a:r>
            <a:r>
              <a:rPr lang="ru-RU" dirty="0" smtClean="0"/>
              <a:t>ли АВ- средняя  линия  трапеции?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Не  обязательно.       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561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11. Длина  средней  линии  трапеции  равна  3см, а  сумма  ее  боковых  сторон  равна 4см. Периметр  этой  трапеции  равен…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10см.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97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1.Концы  диагоналей  четырехугольника  являются  его …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Вершинами.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37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2. Точка  М  служит  серединой  отрезков  КО  и  В</a:t>
            </a:r>
            <a:r>
              <a:rPr lang="en-US" dirty="0" smtClean="0"/>
              <a:t>D</a:t>
            </a:r>
            <a:r>
              <a:rPr lang="ru-RU" dirty="0" smtClean="0"/>
              <a:t>. Четырехугольник  ВК</a:t>
            </a:r>
            <a:r>
              <a:rPr lang="en-US" dirty="0" smtClean="0"/>
              <a:t>D</a:t>
            </a:r>
            <a:r>
              <a:rPr lang="ru-RU" dirty="0" smtClean="0"/>
              <a:t>О  называется…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Параллелограмм.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017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r>
              <a:rPr lang="ru-RU" dirty="0" smtClean="0"/>
              <a:t>3. Один  из  углов  параллелограмма  равен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smtClean="0"/>
              <a:t>45</a:t>
            </a:r>
            <a:r>
              <a:rPr lang="ru-RU" b="1" dirty="0" smtClean="0"/>
              <a:t>°</a:t>
            </a:r>
            <a:r>
              <a:rPr lang="ru-RU" sz="1600" dirty="0" smtClean="0"/>
              <a:t>.  </a:t>
            </a:r>
            <a:r>
              <a:rPr lang="ru-RU" dirty="0" smtClean="0"/>
              <a:t>Остальные  его  углы  равны…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</a:t>
            </a:r>
            <a:r>
              <a:rPr lang="ru-RU" dirty="0" smtClean="0"/>
              <a:t>45</a:t>
            </a:r>
            <a:r>
              <a:rPr lang="ru-RU" b="1" dirty="0"/>
              <a:t>°</a:t>
            </a:r>
            <a:r>
              <a:rPr lang="ru-RU" dirty="0" smtClean="0"/>
              <a:t>,  135</a:t>
            </a:r>
            <a:r>
              <a:rPr lang="ru-RU" b="1" dirty="0"/>
              <a:t>°</a:t>
            </a:r>
            <a:r>
              <a:rPr lang="ru-RU" dirty="0" smtClean="0"/>
              <a:t>, 135</a:t>
            </a:r>
            <a:r>
              <a:rPr lang="ru-RU" b="1" dirty="0"/>
              <a:t>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28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4.  Верно  ли, что  каждый  прямоугольник  является  параллелограммом?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Верно.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709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5. Диагонали  прямоугольника  АЕКМ  пересекаются  в  точке  О.  Отрезок  АО=3дм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Диагональ  АМ  равна…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6дм.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122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6. Верно  ли , что  каждый  параллелограмм  является  ромбом?</a:t>
            </a:r>
          </a:p>
          <a:p>
            <a:pPr marL="0" indent="0">
              <a:buNone/>
            </a:pP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Не  верно.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96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7. Средняя  линия  треугольника  АВ</a:t>
            </a:r>
            <a:r>
              <a:rPr lang="en-US" dirty="0" smtClean="0"/>
              <a:t>D</a:t>
            </a:r>
            <a:r>
              <a:rPr lang="ru-RU" dirty="0" smtClean="0"/>
              <a:t>, параллельная  стороне  В</a:t>
            </a:r>
            <a:r>
              <a:rPr lang="en-US" dirty="0" smtClean="0"/>
              <a:t>D</a:t>
            </a:r>
            <a:r>
              <a:rPr lang="ru-RU" dirty="0" smtClean="0"/>
              <a:t>, равна  4см.  Сторона  В</a:t>
            </a:r>
            <a:r>
              <a:rPr lang="en-US" dirty="0" smtClean="0"/>
              <a:t>D</a:t>
            </a:r>
            <a:r>
              <a:rPr lang="ru-RU" dirty="0" smtClean="0"/>
              <a:t>  равна…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8см.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89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908720"/>
            <a:ext cx="6400800" cy="3474720"/>
          </a:xfrm>
        </p:spPr>
        <p:txBody>
          <a:bodyPr/>
          <a:lstStyle/>
          <a:p>
            <a:r>
              <a:rPr lang="ru-RU" dirty="0" smtClean="0"/>
              <a:t>8. Точки  М, Р  и  О- середины  сторон  треугольника  АВС.  Стороны  треугольника  МРО  равны  3см, 4см, 5см.  Периметр  треугольника  АВС  равен…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24см.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899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82</TotalTime>
  <Words>237</Words>
  <Application>Microsoft Office PowerPoint</Application>
  <PresentationFormat>Экран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Тестирование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Тестирование</dc:title>
  <dc:creator>Zver</dc:creator>
  <cp:lastModifiedBy>Zver</cp:lastModifiedBy>
  <cp:revision>9</cp:revision>
  <dcterms:created xsi:type="dcterms:W3CDTF">2011-06-19T12:29:59Z</dcterms:created>
  <dcterms:modified xsi:type="dcterms:W3CDTF">2011-07-12T10:30:44Z</dcterms:modified>
</cp:coreProperties>
</file>