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33" autoAdjust="0"/>
  </p:normalViewPr>
  <p:slideViewPr>
    <p:cSldViewPr>
      <p:cViewPr>
        <p:scale>
          <a:sx n="100" d="100"/>
          <a:sy n="100" d="100"/>
        </p:scale>
        <p:origin x="-294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F5C1-9246-4D6C-9A87-472D66C17466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06231-0354-456A-A82F-11A4B83E2AD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F5C1-9246-4D6C-9A87-472D66C17466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06231-0354-456A-A82F-11A4B83E2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F5C1-9246-4D6C-9A87-472D66C17466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06231-0354-456A-A82F-11A4B83E2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F5C1-9246-4D6C-9A87-472D66C17466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06231-0354-456A-A82F-11A4B83E2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F5C1-9246-4D6C-9A87-472D66C17466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06231-0354-456A-A82F-11A4B83E2AD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F5C1-9246-4D6C-9A87-472D66C17466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06231-0354-456A-A82F-11A4B83E2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F5C1-9246-4D6C-9A87-472D66C17466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06231-0354-456A-A82F-11A4B83E2ADE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F5C1-9246-4D6C-9A87-472D66C17466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06231-0354-456A-A82F-11A4B83E2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F5C1-9246-4D6C-9A87-472D66C17466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06231-0354-456A-A82F-11A4B83E2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F5C1-9246-4D6C-9A87-472D66C17466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06231-0354-456A-A82F-11A4B83E2ADE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EF5C1-9246-4D6C-9A87-472D66C17466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06231-0354-456A-A82F-11A4B83E2A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CE1EF5C1-9246-4D6C-9A87-472D66C17466}" type="datetimeFigureOut">
              <a:rPr lang="ru-RU" smtClean="0"/>
              <a:t>12.07.2011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08906231-0354-456A-A82F-11A4B83E2AD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i="1" dirty="0" smtClean="0"/>
              <a:t>Решение  задач(устно)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244341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2000" dirty="0"/>
          </a:p>
          <a:p>
            <a:r>
              <a:rPr lang="ru-RU" sz="2000" dirty="0" smtClean="0"/>
              <a:t>Дайте  точное  определение  параллелограмма  и  сформулируйте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 свойства , которыми  обладает  параллелограмм.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Задача 1. Выясните, являются  ли  фигуры, изображенные  на             рисунках , параллелограммами.  </a:t>
            </a:r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08835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flipV="1">
            <a:off x="1589389" y="1572127"/>
            <a:ext cx="1060694" cy="738351"/>
          </a:xfrm>
          <a:prstGeom prst="triangle">
            <a:avLst>
              <a:gd name="adj" fmla="val 3075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араллелограмм 4"/>
          <p:cNvSpPr/>
          <p:nvPr/>
        </p:nvSpPr>
        <p:spPr>
          <a:xfrm flipV="1">
            <a:off x="5682486" y="1551564"/>
            <a:ext cx="2023115" cy="1119176"/>
          </a:xfrm>
          <a:prstGeom prst="parallelogram">
            <a:avLst>
              <a:gd name="adj" fmla="val 2855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араллелограмм 5"/>
          <p:cNvSpPr/>
          <p:nvPr/>
        </p:nvSpPr>
        <p:spPr>
          <a:xfrm>
            <a:off x="1187624" y="3954760"/>
            <a:ext cx="1864224" cy="9144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араллелограмм 6"/>
          <p:cNvSpPr/>
          <p:nvPr/>
        </p:nvSpPr>
        <p:spPr>
          <a:xfrm>
            <a:off x="5076056" y="3781167"/>
            <a:ext cx="1872208" cy="914400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364771" y="1215023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7395902" y="1202795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7705602" y="2670740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758841" y="2670740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005523" y="1215023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a)</a:t>
            </a:r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5682486" y="1572127"/>
            <a:ext cx="2023116" cy="10986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6012160" y="1551564"/>
            <a:ext cx="1383742" cy="1119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Дуга 14"/>
          <p:cNvSpPr/>
          <p:nvPr/>
        </p:nvSpPr>
        <p:spPr>
          <a:xfrm>
            <a:off x="4742007" y="4456106"/>
            <a:ext cx="553677" cy="550912"/>
          </a:xfrm>
          <a:prstGeom prst="arc">
            <a:avLst>
              <a:gd name="adj1" fmla="val 17418681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уга 21"/>
          <p:cNvSpPr/>
          <p:nvPr/>
        </p:nvSpPr>
        <p:spPr>
          <a:xfrm rot="5934972">
            <a:off x="4941434" y="3397791"/>
            <a:ext cx="664119" cy="679871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уга 22"/>
          <p:cNvSpPr/>
          <p:nvPr/>
        </p:nvSpPr>
        <p:spPr>
          <a:xfrm rot="5934972">
            <a:off x="5085756" y="3557100"/>
            <a:ext cx="395912" cy="349953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982972" y="341183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6919656" y="341183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6699595" y="4739968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4752834" y="4739968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4929556" y="5188550"/>
            <a:ext cx="2667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/ </a:t>
            </a:r>
            <a:r>
              <a:rPr lang="en-US" dirty="0"/>
              <a:t>E + </a:t>
            </a:r>
            <a:r>
              <a:rPr lang="en-US" dirty="0" smtClean="0"/>
              <a:t>/ F =</a:t>
            </a:r>
            <a:r>
              <a:rPr lang="en-US" dirty="0"/>
              <a:t> / </a:t>
            </a:r>
            <a:r>
              <a:rPr lang="en-US" dirty="0" smtClean="0"/>
              <a:t>F </a:t>
            </a:r>
            <a:r>
              <a:rPr lang="en-US" dirty="0"/>
              <a:t>+ / </a:t>
            </a:r>
            <a:r>
              <a:rPr lang="en-US" dirty="0" smtClean="0"/>
              <a:t>P = 180°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187624" y="5109300"/>
            <a:ext cx="10342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AB || CD</a:t>
            </a:r>
          </a:p>
          <a:p>
            <a:r>
              <a:rPr lang="en-US" dirty="0" smtClean="0"/>
              <a:t>BC || AD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793721" y="3553060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4977358" y="1322360"/>
            <a:ext cx="378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б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4521997" y="3511836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1154015" y="3564235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2993503" y="3564235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2773442" y="4892368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923877" y="4892368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315024" y="2298721"/>
            <a:ext cx="144016" cy="1104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6932093" y="1830892"/>
            <a:ext cx="144016" cy="1104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6156528" y="1813133"/>
            <a:ext cx="92591" cy="1104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6189375" y="1830892"/>
            <a:ext cx="92591" cy="1104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>
            <a:off x="7076106" y="2304143"/>
            <a:ext cx="92591" cy="1104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>
            <a:off x="7124051" y="2325326"/>
            <a:ext cx="92591" cy="1104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868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4864"/>
            <a:ext cx="8075240" cy="2553147"/>
          </a:xfrm>
        </p:spPr>
        <p:txBody>
          <a:bodyPr>
            <a:normAutofit/>
          </a:bodyPr>
          <a:lstStyle/>
          <a:p>
            <a:pPr lvl="8"/>
            <a:endParaRPr lang="ru-RU" sz="1000" b="1" dirty="0"/>
          </a:p>
          <a:p>
            <a:r>
              <a:rPr lang="ru-RU" sz="1800" dirty="0" smtClean="0"/>
              <a:t>Дайте  определение  ромба  и  сформулируйте  свойства , которыми  обладает  ромб.</a:t>
            </a:r>
          </a:p>
          <a:p>
            <a:endParaRPr lang="ru-RU" sz="1800" dirty="0"/>
          </a:p>
          <a:p>
            <a:endParaRPr lang="ru-RU" sz="1800" dirty="0" smtClean="0"/>
          </a:p>
          <a:p>
            <a:pPr marL="0" indent="0"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</a:t>
            </a:r>
            <a:r>
              <a:rPr lang="ru-RU" sz="1800" b="1" dirty="0" smtClean="0"/>
              <a:t>Задача  2. </a:t>
            </a:r>
            <a:r>
              <a:rPr lang="ru-RU" sz="1800" dirty="0" smtClean="0"/>
              <a:t>Выясните , являются  ли  ромбами  изображенные  на  рисунках  четырехугольники.</a:t>
            </a:r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84188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862432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a)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75822" y="3209426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932040" y="871389"/>
            <a:ext cx="378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б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2" name="Параллелограмм 1"/>
          <p:cNvSpPr/>
          <p:nvPr/>
        </p:nvSpPr>
        <p:spPr>
          <a:xfrm rot="2533390">
            <a:off x="1966875" y="1068412"/>
            <a:ext cx="1416727" cy="1052425"/>
          </a:xfrm>
          <a:prstGeom prst="parallelogram">
            <a:avLst>
              <a:gd name="adj" fmla="val 450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983616" y="1844824"/>
            <a:ext cx="69362" cy="903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2339752" y="1217061"/>
            <a:ext cx="72008" cy="773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3167844" y="1340408"/>
            <a:ext cx="108012" cy="536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2087724" y="1800494"/>
            <a:ext cx="108012" cy="536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Равнобедренный треугольник 29"/>
          <p:cNvSpPr/>
          <p:nvPr/>
        </p:nvSpPr>
        <p:spPr>
          <a:xfrm>
            <a:off x="5724128" y="1055311"/>
            <a:ext cx="1656184" cy="537154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Равнобедренный треугольник 30"/>
          <p:cNvSpPr/>
          <p:nvPr/>
        </p:nvSpPr>
        <p:spPr>
          <a:xfrm flipV="1">
            <a:off x="5724128" y="1592465"/>
            <a:ext cx="1656184" cy="1502486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Прямая соединительная линия 32"/>
          <p:cNvCxnSpPr>
            <a:stCxn id="31" idx="0"/>
            <a:endCxn id="30" idx="0"/>
          </p:cNvCxnSpPr>
          <p:nvPr/>
        </p:nvCxnSpPr>
        <p:spPr>
          <a:xfrm flipV="1">
            <a:off x="6552220" y="1055311"/>
            <a:ext cx="0" cy="2039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6012160" y="2247852"/>
            <a:ext cx="157522" cy="958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 flipV="1">
            <a:off x="6948264" y="2247852"/>
            <a:ext cx="144016" cy="958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 flipV="1">
            <a:off x="6084561" y="1299303"/>
            <a:ext cx="78761" cy="822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 flipV="1">
            <a:off x="6113782" y="1258198"/>
            <a:ext cx="78761" cy="822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V="1">
            <a:off x="6923739" y="1258198"/>
            <a:ext cx="65254" cy="822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V="1">
            <a:off x="6949610" y="1299303"/>
            <a:ext cx="65254" cy="822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Прямоугольник 56"/>
          <p:cNvSpPr/>
          <p:nvPr/>
        </p:nvSpPr>
        <p:spPr>
          <a:xfrm>
            <a:off x="6444208" y="1484784"/>
            <a:ext cx="108012" cy="10768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Ромб 57"/>
          <p:cNvSpPr/>
          <p:nvPr/>
        </p:nvSpPr>
        <p:spPr>
          <a:xfrm>
            <a:off x="1619672" y="3209426"/>
            <a:ext cx="1656184" cy="2267156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0" name="Прямая соединительная линия 59"/>
          <p:cNvCxnSpPr>
            <a:stCxn id="58" idx="1"/>
            <a:endCxn id="58" idx="3"/>
          </p:cNvCxnSpPr>
          <p:nvPr/>
        </p:nvCxnSpPr>
        <p:spPr>
          <a:xfrm>
            <a:off x="1619672" y="4343004"/>
            <a:ext cx="16561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>
            <a:stCxn id="58" idx="0"/>
            <a:endCxn id="58" idx="2"/>
          </p:cNvCxnSpPr>
          <p:nvPr/>
        </p:nvCxnSpPr>
        <p:spPr>
          <a:xfrm>
            <a:off x="2447764" y="3209426"/>
            <a:ext cx="0" cy="22671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Прямоугольник 63"/>
          <p:cNvSpPr/>
          <p:nvPr/>
        </p:nvSpPr>
        <p:spPr>
          <a:xfrm>
            <a:off x="2339752" y="4235323"/>
            <a:ext cx="108012" cy="10768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>
            <a:off x="2381858" y="4782294"/>
            <a:ext cx="144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2392524" y="4725144"/>
            <a:ext cx="144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2365090" y="3901033"/>
            <a:ext cx="144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2375756" y="3861048"/>
            <a:ext cx="144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2051720" y="4294238"/>
            <a:ext cx="0" cy="1091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2843808" y="4288450"/>
            <a:ext cx="0" cy="1091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513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908720"/>
            <a:ext cx="7543800" cy="388620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Дайте  определение  прямоугольника .</a:t>
            </a:r>
          </a:p>
          <a:p>
            <a:r>
              <a:rPr lang="ru-RU" sz="1800" dirty="0" smtClean="0"/>
              <a:t>Каким  свойством  обладает  прямоугольник?</a:t>
            </a:r>
          </a:p>
          <a:p>
            <a:pPr marL="0" indent="0"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</a:t>
            </a:r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</a:t>
            </a:r>
            <a:r>
              <a:rPr lang="ru-RU" sz="1800" b="1" dirty="0" smtClean="0"/>
              <a:t>Задача 3. </a:t>
            </a:r>
            <a:r>
              <a:rPr lang="ru-RU" sz="1800" dirty="0" smtClean="0"/>
              <a:t>Являются  ли  прямоугольниками  изображенные  на  рисунках  параллелограммы?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21166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871389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a)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932040" y="871389"/>
            <a:ext cx="378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б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1056054"/>
            <a:ext cx="2232248" cy="114880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940152" y="1056054"/>
            <a:ext cx="1440160" cy="215692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40152" y="1056054"/>
            <a:ext cx="144016" cy="14401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835696" y="1056054"/>
            <a:ext cx="2232248" cy="11488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1835696" y="1056055"/>
            <a:ext cx="2232248" cy="11488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492569" y="686723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186699" y="686723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135915" y="201485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492569" y="2048512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416256" y="2564904"/>
            <a:ext cx="1071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 = BD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703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692696"/>
            <a:ext cx="7543800" cy="388620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Дайте  определение  трапеции.</a:t>
            </a:r>
          </a:p>
          <a:p>
            <a:r>
              <a:rPr lang="ru-RU" sz="1800" dirty="0" smtClean="0"/>
              <a:t>Как  называются  параллельные  стороны  трапеции?  Непараллельные  стороны?</a:t>
            </a:r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r>
              <a:rPr lang="ru-RU" sz="1800" dirty="0" smtClean="0"/>
              <a:t>      </a:t>
            </a:r>
            <a:r>
              <a:rPr lang="ru-RU" sz="1800" b="1" dirty="0" smtClean="0"/>
              <a:t>Задача 4. </a:t>
            </a:r>
            <a:r>
              <a:rPr lang="ru-RU" sz="1800" dirty="0" smtClean="0"/>
              <a:t>Какие  из  четырехугольников, приведенных  на  рисунках , являются  трапецией ? Определите  вид.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43095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61728" y="871389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a)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373215" y="3717032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306144" y="880346"/>
            <a:ext cx="378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б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8" name="Трапеция 7"/>
          <p:cNvSpPr/>
          <p:nvPr/>
        </p:nvSpPr>
        <p:spPr>
          <a:xfrm rot="16200000">
            <a:off x="2264665" y="1234505"/>
            <a:ext cx="1292824" cy="648074"/>
          </a:xfrm>
          <a:custGeom>
            <a:avLst/>
            <a:gdLst>
              <a:gd name="connsiteX0" fmla="*/ 0 w 1872208"/>
              <a:gd name="connsiteY0" fmla="*/ 1152128 h 1152128"/>
              <a:gd name="connsiteX1" fmla="*/ 316605 w 1872208"/>
              <a:gd name="connsiteY1" fmla="*/ 0 h 1152128"/>
              <a:gd name="connsiteX2" fmla="*/ 1555603 w 1872208"/>
              <a:gd name="connsiteY2" fmla="*/ 0 h 1152128"/>
              <a:gd name="connsiteX3" fmla="*/ 1872208 w 1872208"/>
              <a:gd name="connsiteY3" fmla="*/ 1152128 h 1152128"/>
              <a:gd name="connsiteX4" fmla="*/ 0 w 1872208"/>
              <a:gd name="connsiteY4" fmla="*/ 1152128 h 1152128"/>
              <a:gd name="connsiteX0" fmla="*/ 0 w 1872208"/>
              <a:gd name="connsiteY0" fmla="*/ 1152128 h 1152128"/>
              <a:gd name="connsiteX1" fmla="*/ 316605 w 1872208"/>
              <a:gd name="connsiteY1" fmla="*/ 0 h 1152128"/>
              <a:gd name="connsiteX2" fmla="*/ 1793728 w 1872208"/>
              <a:gd name="connsiteY2" fmla="*/ 0 h 1152128"/>
              <a:gd name="connsiteX3" fmla="*/ 1872208 w 1872208"/>
              <a:gd name="connsiteY3" fmla="*/ 1152128 h 1152128"/>
              <a:gd name="connsiteX4" fmla="*/ 0 w 1872208"/>
              <a:gd name="connsiteY4" fmla="*/ 1152128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2208" h="1152128">
                <a:moveTo>
                  <a:pt x="0" y="1152128"/>
                </a:moveTo>
                <a:lnTo>
                  <a:pt x="316605" y="0"/>
                </a:lnTo>
                <a:lnTo>
                  <a:pt x="1793728" y="0"/>
                </a:lnTo>
                <a:lnTo>
                  <a:pt x="1872208" y="1152128"/>
                </a:lnTo>
                <a:lnTo>
                  <a:pt x="0" y="1152128"/>
                </a:lnTo>
                <a:close/>
              </a:path>
            </a:pathLst>
          </a:cu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294654" y="1291252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264701" y="131150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734312" y="533841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734312" y="215534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743829" y="2708920"/>
            <a:ext cx="1903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 || b               c || d</a:t>
            </a:r>
            <a:endParaRPr lang="ru-RU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3235114" y="2801253"/>
            <a:ext cx="179628" cy="1846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рапеция 15"/>
          <p:cNvSpPr/>
          <p:nvPr/>
        </p:nvSpPr>
        <p:spPr>
          <a:xfrm>
            <a:off x="6372200" y="1065012"/>
            <a:ext cx="1656184" cy="1090336"/>
          </a:xfrm>
          <a:custGeom>
            <a:avLst/>
            <a:gdLst>
              <a:gd name="connsiteX0" fmla="*/ 0 w 1656184"/>
              <a:gd name="connsiteY0" fmla="*/ 1090336 h 1090336"/>
              <a:gd name="connsiteX1" fmla="*/ 272584 w 1656184"/>
              <a:gd name="connsiteY1" fmla="*/ 0 h 1090336"/>
              <a:gd name="connsiteX2" fmla="*/ 1383600 w 1656184"/>
              <a:gd name="connsiteY2" fmla="*/ 0 h 1090336"/>
              <a:gd name="connsiteX3" fmla="*/ 1656184 w 1656184"/>
              <a:gd name="connsiteY3" fmla="*/ 1090336 h 1090336"/>
              <a:gd name="connsiteX4" fmla="*/ 0 w 1656184"/>
              <a:gd name="connsiteY4" fmla="*/ 1090336 h 1090336"/>
              <a:gd name="connsiteX0" fmla="*/ 0 w 1656184"/>
              <a:gd name="connsiteY0" fmla="*/ 1090336 h 1090336"/>
              <a:gd name="connsiteX1" fmla="*/ 396409 w 1656184"/>
              <a:gd name="connsiteY1" fmla="*/ 228600 h 1090336"/>
              <a:gd name="connsiteX2" fmla="*/ 1383600 w 1656184"/>
              <a:gd name="connsiteY2" fmla="*/ 0 h 1090336"/>
              <a:gd name="connsiteX3" fmla="*/ 1656184 w 1656184"/>
              <a:gd name="connsiteY3" fmla="*/ 1090336 h 1090336"/>
              <a:gd name="connsiteX4" fmla="*/ 0 w 1656184"/>
              <a:gd name="connsiteY4" fmla="*/ 1090336 h 109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6184" h="1090336">
                <a:moveTo>
                  <a:pt x="0" y="1090336"/>
                </a:moveTo>
                <a:lnTo>
                  <a:pt x="396409" y="228600"/>
                </a:lnTo>
                <a:lnTo>
                  <a:pt x="1383600" y="0"/>
                </a:lnTo>
                <a:lnTo>
                  <a:pt x="1656184" y="1090336"/>
                </a:lnTo>
                <a:lnTo>
                  <a:pt x="0" y="1090336"/>
                </a:lnTo>
                <a:close/>
              </a:path>
            </a:pathLst>
          </a:cu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6228571" y="1425514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7982709" y="1398352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7121207" y="72746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7108383" y="220495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6248749" y="2753757"/>
            <a:ext cx="1903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 || c               b || d</a:t>
            </a:r>
            <a:endParaRPr lang="ru-RU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V="1">
            <a:off x="7740034" y="2846090"/>
            <a:ext cx="179628" cy="1846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6464844" y="2860209"/>
            <a:ext cx="179628" cy="1846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1835696" y="3901698"/>
            <a:ext cx="2016224" cy="1111478"/>
          </a:xfrm>
          <a:custGeom>
            <a:avLst/>
            <a:gdLst>
              <a:gd name="connsiteX0" fmla="*/ 0 w 2016224"/>
              <a:gd name="connsiteY0" fmla="*/ 0 h 1111478"/>
              <a:gd name="connsiteX1" fmla="*/ 2016224 w 2016224"/>
              <a:gd name="connsiteY1" fmla="*/ 0 h 1111478"/>
              <a:gd name="connsiteX2" fmla="*/ 2016224 w 2016224"/>
              <a:gd name="connsiteY2" fmla="*/ 1111478 h 1111478"/>
              <a:gd name="connsiteX3" fmla="*/ 0 w 2016224"/>
              <a:gd name="connsiteY3" fmla="*/ 1111478 h 1111478"/>
              <a:gd name="connsiteX4" fmla="*/ 0 w 2016224"/>
              <a:gd name="connsiteY4" fmla="*/ 0 h 1111478"/>
              <a:gd name="connsiteX0" fmla="*/ 0 w 2016224"/>
              <a:gd name="connsiteY0" fmla="*/ 0 h 1111478"/>
              <a:gd name="connsiteX1" fmla="*/ 1416149 w 2016224"/>
              <a:gd name="connsiteY1" fmla="*/ 0 h 1111478"/>
              <a:gd name="connsiteX2" fmla="*/ 2016224 w 2016224"/>
              <a:gd name="connsiteY2" fmla="*/ 1111478 h 1111478"/>
              <a:gd name="connsiteX3" fmla="*/ 0 w 2016224"/>
              <a:gd name="connsiteY3" fmla="*/ 1111478 h 1111478"/>
              <a:gd name="connsiteX4" fmla="*/ 0 w 2016224"/>
              <a:gd name="connsiteY4" fmla="*/ 0 h 1111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1111478">
                <a:moveTo>
                  <a:pt x="0" y="0"/>
                </a:moveTo>
                <a:lnTo>
                  <a:pt x="1416149" y="0"/>
                </a:lnTo>
                <a:lnTo>
                  <a:pt x="2016224" y="1111478"/>
                </a:lnTo>
                <a:lnTo>
                  <a:pt x="0" y="111147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835696" y="3907403"/>
            <a:ext cx="90234" cy="9023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835696" y="4922942"/>
            <a:ext cx="90234" cy="9023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2408113" y="3511257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2523911" y="4975903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3589501" y="4169301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1561728" y="4169301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5116074" y="3722737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г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34" name="Трапеция 33"/>
          <p:cNvSpPr/>
          <p:nvPr/>
        </p:nvSpPr>
        <p:spPr>
          <a:xfrm>
            <a:off x="6012160" y="3952520"/>
            <a:ext cx="1584176" cy="1023383"/>
          </a:xfrm>
          <a:prstGeom prst="trapezoid">
            <a:avLst>
              <a:gd name="adj" fmla="val 3523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5793999" y="4249647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7548137" y="4222485"/>
            <a:ext cx="28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6686635" y="355159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6673811" y="5029087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6081257" y="4353967"/>
            <a:ext cx="290943" cy="803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7271248" y="4353967"/>
            <a:ext cx="276889" cy="803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5852705" y="5398419"/>
            <a:ext cx="1903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 || c               b || d</a:t>
            </a:r>
            <a:endParaRPr lang="ru-RU" dirty="0"/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 flipV="1">
            <a:off x="6068800" y="5504871"/>
            <a:ext cx="179628" cy="1846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55913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193</TotalTime>
  <Words>209</Words>
  <Application>Microsoft Office PowerPoint</Application>
  <PresentationFormat>Экран (4:3)</PresentationFormat>
  <Paragraphs>79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NewsPrint</vt:lpstr>
      <vt:lpstr>Решение  задач(устно)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 задач(устно)</dc:title>
  <dc:creator>Zver</dc:creator>
  <cp:lastModifiedBy>Zver</cp:lastModifiedBy>
  <cp:revision>20</cp:revision>
  <dcterms:created xsi:type="dcterms:W3CDTF">2011-06-07T18:39:42Z</dcterms:created>
  <dcterms:modified xsi:type="dcterms:W3CDTF">2011-07-12T10:03:24Z</dcterms:modified>
</cp:coreProperties>
</file>