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0.emf"/><Relationship Id="rId7" Type="http://schemas.openxmlformats.org/officeDocument/2006/relationships/image" Target="../media/image12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2.wmf"/><Relationship Id="rId5" Type="http://schemas.openxmlformats.org/officeDocument/2006/relationships/image" Target="../media/image11.wmf"/><Relationship Id="rId4" Type="http://schemas.openxmlformats.org/officeDocument/2006/relationships/image" Target="../media/image1.wmf"/><Relationship Id="rId9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75E0CC-7F16-4BEA-908D-750A4BFB1FA3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67B71C8-8060-4BD4-8F0E-F2DF67D78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.w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Правильные многоугольники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Решение задач с использованием формул площади, стороны  правильного многоугольника, радиуса вписанной окружности</a:t>
            </a:r>
            <a:endParaRPr lang="ru-RU" sz="32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452320" y="764704"/>
            <a:ext cx="1691680" cy="144016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20272" y="479715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539552" y="2636912"/>
            <a:ext cx="1274440" cy="1224136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63688" y="551723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51520" y="476672"/>
          <a:ext cx="2101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Формула" r:id="rId3" imgW="622080" imgH="253800" progId="Equation.3">
                  <p:embed/>
                </p:oleObj>
              </mc:Choice>
              <mc:Fallback>
                <p:oleObj name="Формула" r:id="rId3" imgW="6220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76672"/>
                        <a:ext cx="21018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6516216" y="5805264"/>
          <a:ext cx="21685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Формула" r:id="rId5" imgW="634680" imgH="241200" progId="Equation.3">
                  <p:embed/>
                </p:oleObj>
              </mc:Choice>
              <mc:Fallback>
                <p:oleObj name="Формула" r:id="rId5" imgW="634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805264"/>
                        <a:ext cx="21685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05300" y="5116513"/>
          <a:ext cx="16716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Формула" r:id="rId7" imgW="444240" imgH="228600" progId="Equation.3">
                  <p:embed/>
                </p:oleObj>
              </mc:Choice>
              <mc:Fallback>
                <p:oleObj name="Формула" r:id="rId7" imgW="4442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5116513"/>
                        <a:ext cx="167163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2571750" y="142875"/>
            <a:ext cx="4286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Формулы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625" y="1643063"/>
          <a:ext cx="34321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Формула" r:id="rId3" imgW="1041120" imgH="419040" progId="Equation.3">
                  <p:embed/>
                </p:oleObj>
              </mc:Choice>
              <mc:Fallback>
                <p:oleObj name="Формула" r:id="rId3" imgW="10411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643063"/>
                        <a:ext cx="343217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28625" y="3500438"/>
          <a:ext cx="33067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Формула" r:id="rId5" imgW="914400" imgH="419040" progId="Equation.3">
                  <p:embed/>
                </p:oleObj>
              </mc:Choice>
              <mc:Fallback>
                <p:oleObj name="Формула" r:id="rId5" imgW="9144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500438"/>
                        <a:ext cx="3306763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2938" y="5143500"/>
          <a:ext cx="26431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Формула" r:id="rId7" imgW="558720" imgH="393480" progId="Equation.3">
                  <p:embed/>
                </p:oleObj>
              </mc:Choice>
              <mc:Fallback>
                <p:oleObj name="Формула" r:id="rId7" imgW="5587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5143500"/>
                        <a:ext cx="2643187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55976" y="1700808"/>
          <a:ext cx="2101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Формула" r:id="rId9" imgW="622080" imgH="253800" progId="Equation.3">
                  <p:embed/>
                </p:oleObj>
              </mc:Choice>
              <mc:Fallback>
                <p:oleObj name="Формула" r:id="rId9" imgW="6220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700808"/>
                        <a:ext cx="210185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665913" y="1681163"/>
          <a:ext cx="2290762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Формула" r:id="rId11" imgW="660240" imgH="253800" progId="Equation.3">
                  <p:embed/>
                </p:oleObj>
              </mc:Choice>
              <mc:Fallback>
                <p:oleObj name="Формула" r:id="rId11" imgW="66024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1681163"/>
                        <a:ext cx="2290762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418013" y="3190875"/>
          <a:ext cx="21685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Формула" r:id="rId13" imgW="634680" imgH="241200" progId="Equation.3">
                  <p:embed/>
                </p:oleObj>
              </mc:Choice>
              <mc:Fallback>
                <p:oleObj name="Формула" r:id="rId13" imgW="634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3190875"/>
                        <a:ext cx="21685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6897688" y="3244850"/>
          <a:ext cx="17176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Формула" r:id="rId15" imgW="482400" imgH="215640" progId="Equation.3">
                  <p:embed/>
                </p:oleObj>
              </mc:Choice>
              <mc:Fallback>
                <p:oleObj name="Формула" r:id="rId15" imgW="4824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244850"/>
                        <a:ext cx="171767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305300" y="5116513"/>
          <a:ext cx="167163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17" imgW="444240" imgH="228600" progId="Equation.3">
                  <p:embed/>
                </p:oleObj>
              </mc:Choice>
              <mc:Fallback>
                <p:oleObj name="Формула" r:id="rId17" imgW="4442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5116513"/>
                        <a:ext cx="167163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6456363" y="4751388"/>
          <a:ext cx="22352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Формула" r:id="rId19" imgW="545760" imgH="419040" progId="Equation.3">
                  <p:embed/>
                </p:oleObj>
              </mc:Choice>
              <mc:Fallback>
                <p:oleObj name="Формула" r:id="rId19" imgW="5457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4751388"/>
                        <a:ext cx="2235200" cy="171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№ 1088 (2,3)</a:t>
            </a:r>
          </a:p>
          <a:p>
            <a:r>
              <a:rPr lang="ru-RU" sz="3200" dirty="0" smtClean="0"/>
              <a:t>1094(г)</a:t>
            </a:r>
          </a:p>
          <a:p>
            <a:r>
              <a:rPr lang="ru-RU" sz="3200" smtClean="0"/>
              <a:t>Принести циркуль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равнобедренной трапеции тупой угол равен 135</a:t>
            </a:r>
            <a:r>
              <a:rPr lang="ru-RU" sz="2800" dirty="0" smtClean="0">
                <a:latin typeface="Calibri"/>
                <a:cs typeface="Calibri"/>
              </a:rPr>
              <a:t>⁰, меньшее основание равно 4см, а высота 2см. Найдите площадь трапеции.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3791272" cy="525658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Сумма углов правильного  угольника равна1800</a:t>
            </a:r>
            <a:r>
              <a:rPr lang="ru-RU" sz="2400" dirty="0" smtClean="0">
                <a:latin typeface="Calibri"/>
                <a:cs typeface="Calibri"/>
              </a:rPr>
              <a:t>⁰. Найдите его внешние углы.</a:t>
            </a:r>
          </a:p>
          <a:p>
            <a:r>
              <a:rPr lang="ru-RU" sz="2400" dirty="0" smtClean="0">
                <a:latin typeface="Calibri"/>
                <a:cs typeface="Calibri"/>
              </a:rPr>
              <a:t>Сторона правильного треугольника, вписанного в некоторую окружность, равна Найдите а4, описанного около этой окружности.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3960440" cy="525658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Сумма углов правильного угольника равна 2340</a:t>
            </a:r>
            <a:r>
              <a:rPr lang="ru-RU" sz="2400" dirty="0" smtClean="0">
                <a:latin typeface="Calibri"/>
                <a:cs typeface="Calibri"/>
              </a:rPr>
              <a:t>⁰. Найдите его внешние углы.</a:t>
            </a:r>
          </a:p>
          <a:p>
            <a:r>
              <a:rPr lang="ru-RU" sz="2400" dirty="0" smtClean="0">
                <a:latin typeface="Calibri"/>
                <a:cs typeface="Calibri"/>
              </a:rPr>
              <a:t>Сторона правильного четырехугольника, вписанного в окружность равна 2. Найдите сторону правильного треугольника, описанного около этой окружности.</a:t>
            </a:r>
            <a:endParaRPr lang="ru-RU" sz="24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9160"/>
            <a:ext cx="673789" cy="5717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к задачам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 вариант</a:t>
            </a:r>
          </a:p>
          <a:p>
            <a:r>
              <a:rPr lang="ru-RU" sz="3600" dirty="0" smtClean="0"/>
              <a:t>30</a:t>
            </a:r>
            <a:r>
              <a:rPr lang="ru-RU" sz="3600" dirty="0" smtClean="0">
                <a:latin typeface="Calibri"/>
                <a:cs typeface="Calibri"/>
              </a:rPr>
              <a:t>⁰</a:t>
            </a:r>
          </a:p>
          <a:p>
            <a:r>
              <a:rPr lang="ru-RU" sz="3600" dirty="0" smtClean="0">
                <a:latin typeface="Calibri"/>
                <a:cs typeface="Calibri"/>
              </a:rPr>
              <a:t>8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 вариант</a:t>
            </a:r>
          </a:p>
          <a:p>
            <a:r>
              <a:rPr lang="ru-RU" dirty="0" smtClean="0"/>
              <a:t>24</a:t>
            </a:r>
            <a:r>
              <a:rPr lang="ru-RU" dirty="0" smtClean="0">
                <a:latin typeface="Calibri"/>
                <a:cs typeface="Calibri"/>
              </a:rPr>
              <a:t>⁰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564904"/>
            <a:ext cx="792088" cy="67893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Как найти угол правильного многоугольника?</a:t>
            </a:r>
          </a:p>
          <a:p>
            <a:r>
              <a:rPr lang="ru-RU" sz="3200" dirty="0" smtClean="0"/>
              <a:t>Как найти сторону правильного многоугольника через радиус описанной окружности?</a:t>
            </a:r>
          </a:p>
          <a:p>
            <a:r>
              <a:rPr lang="ru-RU" sz="3200" dirty="0" smtClean="0"/>
              <a:t>Чему равна сторона правильного треугольника, четырехугольника, шестиугольника)</a:t>
            </a:r>
          </a:p>
          <a:p>
            <a:r>
              <a:rPr lang="ru-RU" sz="3200" dirty="0" smtClean="0"/>
              <a:t>Как найти радиус вписанной окружности?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для задач</a:t>
            </a:r>
            <a:endParaRPr lang="ru-RU" dirty="0"/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528" y="1700808"/>
          <a:ext cx="2862864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3" imgW="1041120" imgH="419040" progId="Equation.3">
                  <p:embed/>
                </p:oleObj>
              </mc:Choice>
              <mc:Fallback>
                <p:oleObj name="Формула" r:id="rId3" imgW="104112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2862864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51520" y="3068960"/>
          <a:ext cx="33067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Формула" r:id="rId5" imgW="914400" imgH="419040" progId="Equation.3">
                  <p:embed/>
                </p:oleObj>
              </mc:Choice>
              <mc:Fallback>
                <p:oleObj name="Формула" r:id="rId5" imgW="9144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068960"/>
                        <a:ext cx="3306763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4941168"/>
          <a:ext cx="264318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Формула" r:id="rId7" imgW="558720" imgH="393480" progId="Equation.3">
                  <p:embed/>
                </p:oleObj>
              </mc:Choice>
              <mc:Fallback>
                <p:oleObj name="Формула" r:id="rId7" imgW="55872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1168"/>
                        <a:ext cx="2643187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93601" y="1844824"/>
          <a:ext cx="2714703" cy="110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Формула" r:id="rId9" imgW="622080" imgH="253800" progId="Equation.3">
                  <p:embed/>
                </p:oleObj>
              </mc:Choice>
              <mc:Fallback>
                <p:oleObj name="Формула" r:id="rId9" imgW="6220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601" y="1844824"/>
                        <a:ext cx="2714703" cy="1108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4742516" y="3068960"/>
          <a:ext cx="2637796" cy="100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Формула" r:id="rId11" imgW="634680" imgH="241200" progId="Equation.3">
                  <p:embed/>
                </p:oleObj>
              </mc:Choice>
              <mc:Fallback>
                <p:oleObj name="Формула" r:id="rId11" imgW="634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516" y="3068960"/>
                        <a:ext cx="2637796" cy="10022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821612" y="4293096"/>
          <a:ext cx="2414684" cy="136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Формула" r:id="rId13" imgW="444240" imgH="228600" progId="Equation.3">
                  <p:embed/>
                </p:oleObj>
              </mc:Choice>
              <mc:Fallback>
                <p:oleObj name="Формула" r:id="rId13" imgW="4442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612" y="4293096"/>
                        <a:ext cx="2414684" cy="1366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Самостоятельная работа</a:t>
            </a:r>
            <a:br>
              <a:rPr lang="ru-RU" dirty="0" smtClean="0"/>
            </a:br>
            <a:r>
              <a:rPr lang="ru-RU" dirty="0" smtClean="0"/>
              <a:t>№ 1087(4,5)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2780928"/>
          <a:ext cx="7920882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№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r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endParaRPr lang="ru-RU" sz="3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28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16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Решение задач</a:t>
            </a:r>
            <a:br>
              <a:rPr lang="ru-RU" dirty="0" smtClean="0"/>
            </a:br>
            <a:r>
              <a:rPr lang="ru-RU" dirty="0" smtClean="0"/>
              <a:t>№1089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04048" y="1988840"/>
            <a:ext cx="2448272" cy="18722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932040" y="2060848"/>
            <a:ext cx="2592288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20072" y="2060848"/>
            <a:ext cx="2016224" cy="2160240"/>
          </a:xfrm>
          <a:prstGeom prst="triangle">
            <a:avLst>
              <a:gd name="adj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2564904"/>
            <a:ext cx="2088232" cy="16561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20072" y="2564904"/>
            <a:ext cx="2088232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220072" y="2564904"/>
            <a:ext cx="2088232" cy="1656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32640" y="3645024"/>
            <a:ext cx="36420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299695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1268760"/>
            <a:ext cx="922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нужно знать для определения стороны квадрата?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844824"/>
            <a:ext cx="54338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по периметру треугольника</a:t>
            </a:r>
          </a:p>
          <a:p>
            <a:r>
              <a:rPr lang="ru-RU" sz="2800" dirty="0" smtClean="0"/>
              <a:t> вычислить радиус </a:t>
            </a:r>
          </a:p>
          <a:p>
            <a:r>
              <a:rPr lang="ru-RU" sz="2800" dirty="0" smtClean="0"/>
              <a:t>описанной окружности?</a:t>
            </a:r>
            <a:endParaRPr lang="ru-RU" sz="2800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95536" y="3429000"/>
          <a:ext cx="2952328" cy="120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Формула" r:id="rId3" imgW="622080" imgH="253800" progId="Equation.3">
                  <p:embed/>
                </p:oleObj>
              </mc:Choice>
              <mc:Fallback>
                <p:oleObj name="Формула" r:id="rId3" imgW="6220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429000"/>
                        <a:ext cx="2952328" cy="1204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403648" y="4869160"/>
          <a:ext cx="284285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Формула" r:id="rId5" imgW="634680" imgH="241200" progId="Equation.3">
                  <p:embed/>
                </p:oleObj>
              </mc:Choice>
              <mc:Fallback>
                <p:oleObj name="Формула" r:id="rId5" imgW="634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869160"/>
                        <a:ext cx="2842857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№ 1092,1094(а)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u="sng" dirty="0" smtClean="0"/>
              <a:t>Дано: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Правильный шестиугольник, квадрат, вписанная окружность.</a:t>
            </a:r>
          </a:p>
          <a:p>
            <a:pPr>
              <a:buNone/>
            </a:pPr>
            <a:r>
              <a:rPr lang="ru-RU" sz="3200" dirty="0" smtClean="0"/>
              <a:t>Р6=48см</a:t>
            </a:r>
          </a:p>
          <a:p>
            <a:pPr>
              <a:buNone/>
            </a:pPr>
            <a:r>
              <a:rPr lang="ru-RU" sz="3200" b="1" u="sng" dirty="0" smtClean="0"/>
              <a:t>Найти:</a:t>
            </a:r>
            <a:r>
              <a:rPr lang="ru-RU" sz="3200" dirty="0" smtClean="0"/>
              <a:t> Р4-?</a:t>
            </a:r>
            <a:endParaRPr lang="ru-RU" sz="3200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Вопросы к задаче:</a:t>
            </a:r>
          </a:p>
          <a:p>
            <a:r>
              <a:rPr lang="ru-RU" dirty="0" smtClean="0"/>
              <a:t>Чему равна сторона квадрата?</a:t>
            </a:r>
          </a:p>
          <a:p>
            <a:r>
              <a:rPr lang="ru-RU" dirty="0" smtClean="0"/>
              <a:t>Как выразить сторону шестиугольника через </a:t>
            </a:r>
            <a:r>
              <a:rPr lang="en-US" dirty="0" smtClean="0"/>
              <a:t>R</a:t>
            </a:r>
          </a:p>
          <a:p>
            <a:r>
              <a:rPr lang="ru-RU" dirty="0" smtClean="0"/>
              <a:t>Какими будут </a:t>
            </a:r>
            <a:r>
              <a:rPr lang="en-US" dirty="0" smtClean="0"/>
              <a:t>R6 </a:t>
            </a:r>
            <a:r>
              <a:rPr lang="ru-RU" dirty="0" smtClean="0"/>
              <a:t>и </a:t>
            </a:r>
            <a:r>
              <a:rPr lang="en-US" dirty="0" smtClean="0"/>
              <a:t>R4</a:t>
            </a:r>
            <a:r>
              <a:rPr lang="ru-RU" dirty="0" smtClean="0"/>
              <a:t>?</a:t>
            </a:r>
          </a:p>
          <a:p>
            <a:r>
              <a:rPr lang="ru-RU" dirty="0" smtClean="0"/>
              <a:t>Что нужно знать, чтобы найти Р4?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Таблица формул</a:t>
            </a:r>
            <a:endParaRPr lang="ru-RU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727200"/>
            <a:ext cx="8697913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к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сторонах угла ВАС, равного 40</a:t>
            </a:r>
            <a:r>
              <a:rPr lang="ru-RU" dirty="0" smtClean="0">
                <a:latin typeface="Calibri"/>
                <a:cs typeface="Calibri"/>
              </a:rPr>
              <a:t>⁰, и на его биссектрисе отложены равные отрезки </a:t>
            </a:r>
            <a:r>
              <a:rPr lang="en-US" dirty="0" smtClean="0">
                <a:latin typeface="Calibri"/>
                <a:cs typeface="Calibri"/>
              </a:rPr>
              <a:t>AB, AC , AD.</a:t>
            </a:r>
            <a:r>
              <a:rPr lang="ru-RU" dirty="0" smtClean="0">
                <a:latin typeface="Calibri"/>
                <a:cs typeface="Calibri"/>
              </a:rPr>
              <a:t> Определите величину угла </a:t>
            </a:r>
            <a:r>
              <a:rPr lang="en-US" dirty="0" smtClean="0">
                <a:latin typeface="Calibri"/>
                <a:cs typeface="Calibri"/>
              </a:rPr>
              <a:t>BDC</a:t>
            </a:r>
            <a:r>
              <a:rPr lang="ru-RU" dirty="0" smtClean="0">
                <a:latin typeface="Calibri"/>
                <a:cs typeface="Calibri"/>
              </a:rPr>
              <a:t>.</a:t>
            </a:r>
          </a:p>
          <a:p>
            <a:r>
              <a:rPr lang="ru-RU" dirty="0" smtClean="0">
                <a:latin typeface="Calibri"/>
                <a:cs typeface="Calibri"/>
              </a:rPr>
              <a:t>Диагонали </a:t>
            </a:r>
            <a:r>
              <a:rPr lang="en-US" dirty="0" smtClean="0">
                <a:latin typeface="Calibri"/>
                <a:cs typeface="Calibri"/>
              </a:rPr>
              <a:t>AC</a:t>
            </a:r>
            <a:r>
              <a:rPr lang="ru-RU" dirty="0" smtClean="0">
                <a:latin typeface="Calibri"/>
                <a:cs typeface="Calibri"/>
              </a:rPr>
              <a:t> и </a:t>
            </a:r>
            <a:r>
              <a:rPr lang="en-US" dirty="0" smtClean="0">
                <a:latin typeface="Calibri"/>
                <a:cs typeface="Calibri"/>
              </a:rPr>
              <a:t> BD </a:t>
            </a:r>
            <a:r>
              <a:rPr lang="ru-RU" dirty="0" smtClean="0">
                <a:latin typeface="Calibri"/>
                <a:cs typeface="Calibri"/>
              </a:rPr>
              <a:t> трапеции </a:t>
            </a:r>
            <a:r>
              <a:rPr lang="en-US" dirty="0" smtClean="0">
                <a:latin typeface="Calibri"/>
                <a:cs typeface="Calibri"/>
              </a:rPr>
              <a:t>ABCD</a:t>
            </a:r>
            <a:r>
              <a:rPr lang="ru-RU" dirty="0" smtClean="0">
                <a:latin typeface="Calibri"/>
                <a:cs typeface="Calibri"/>
              </a:rPr>
              <a:t> пересекаются в точке О. Площади треугольников </a:t>
            </a:r>
            <a:r>
              <a:rPr lang="en-US" dirty="0" smtClean="0">
                <a:latin typeface="Calibri"/>
                <a:cs typeface="Calibri"/>
              </a:rPr>
              <a:t>AOD</a:t>
            </a:r>
            <a:r>
              <a:rPr lang="ru-RU" dirty="0" smtClean="0">
                <a:latin typeface="Calibri"/>
                <a:cs typeface="Calibri"/>
              </a:rPr>
              <a:t> и</a:t>
            </a:r>
            <a:r>
              <a:rPr lang="en-US" dirty="0" smtClean="0">
                <a:latin typeface="Calibri"/>
                <a:cs typeface="Calibri"/>
              </a:rPr>
              <a:t> BOC</a:t>
            </a:r>
            <a:r>
              <a:rPr lang="ru-RU" dirty="0" smtClean="0">
                <a:latin typeface="Calibri"/>
                <a:cs typeface="Calibri"/>
              </a:rPr>
              <a:t> равны соответственно 25 кв.см и 16 кв.см. Найдите площадь трапеции.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решения задачи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Доказать подобие треугольников </a:t>
            </a:r>
            <a:r>
              <a:rPr lang="en-US" dirty="0" smtClean="0"/>
              <a:t>AOD</a:t>
            </a:r>
            <a:r>
              <a:rPr lang="ru-RU" dirty="0" smtClean="0"/>
              <a:t> и</a:t>
            </a:r>
            <a:r>
              <a:rPr lang="en-US" dirty="0" smtClean="0"/>
              <a:t> BOC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Найти коэффициент подобия этих треугольников.</a:t>
            </a:r>
          </a:p>
          <a:p>
            <a:r>
              <a:rPr lang="ru-RU" dirty="0" smtClean="0"/>
              <a:t>Треугольники АВО и СВО имеют общую высоту, значит их площади относятся  как…</a:t>
            </a:r>
          </a:p>
          <a:p>
            <a:r>
              <a:rPr lang="ru-RU" dirty="0" smtClean="0"/>
              <a:t>Доказать равенство треугольников </a:t>
            </a:r>
            <a:r>
              <a:rPr lang="en-US" dirty="0" smtClean="0"/>
              <a:t>ABD</a:t>
            </a:r>
            <a:r>
              <a:rPr lang="ru-RU" dirty="0" smtClean="0"/>
              <a:t> и </a:t>
            </a:r>
            <a:r>
              <a:rPr lang="en-US" dirty="0" smtClean="0"/>
              <a:t> ACD</a:t>
            </a:r>
            <a:endParaRPr lang="ru-RU" dirty="0" smtClean="0"/>
          </a:p>
          <a:p>
            <a:r>
              <a:rPr lang="ru-RU" dirty="0" smtClean="0"/>
              <a:t>Найти площадь треугольника </a:t>
            </a:r>
            <a:r>
              <a:rPr lang="en-US" dirty="0" smtClean="0"/>
              <a:t>COD.</a:t>
            </a:r>
          </a:p>
          <a:p>
            <a:r>
              <a:rPr lang="ru-RU" dirty="0" smtClean="0"/>
              <a:t>Найти площадь трапеции.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162</TotalTime>
  <Words>354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Техническая</vt:lpstr>
      <vt:lpstr>Формула</vt:lpstr>
      <vt:lpstr>Правильные многоугольники</vt:lpstr>
      <vt:lpstr>Повторение изученного</vt:lpstr>
      <vt:lpstr>Формулы для задач</vt:lpstr>
      <vt:lpstr>Самостоятельная работа № 1087(4,5)</vt:lpstr>
      <vt:lpstr>Решение задач №1089 </vt:lpstr>
      <vt:lpstr>Задача № 1092,1094(а)</vt:lpstr>
      <vt:lpstr>Таблица формул</vt:lpstr>
      <vt:lpstr>Подготовка к ГИА</vt:lpstr>
      <vt:lpstr>План решения задачи № 2</vt:lpstr>
      <vt:lpstr>Презентация PowerPoint</vt:lpstr>
      <vt:lpstr>Домашнее задание</vt:lpstr>
      <vt:lpstr>Самостоятельная работа</vt:lpstr>
      <vt:lpstr>Ответы к задачам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Правильные многоугольники</dc:title>
  <dc:creator>Ирина</dc:creator>
  <cp:lastModifiedBy>Narod</cp:lastModifiedBy>
  <cp:revision>21</cp:revision>
  <dcterms:created xsi:type="dcterms:W3CDTF">2013-01-23T17:59:54Z</dcterms:created>
  <dcterms:modified xsi:type="dcterms:W3CDTF">2013-01-24T12:59:18Z</dcterms:modified>
</cp:coreProperties>
</file>