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5F91E-4198-4D12-95EE-48A46B46F67D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89C49-E1A2-4F09-BD32-1568101C3C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9C49-E1A2-4F09-BD32-1568101C3CA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2C726F-F444-4470-8CA8-667D1D997B83}" type="datetimeFigureOut">
              <a:rPr lang="ru-RU" smtClean="0"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6563A2-E079-464E-8A96-1B9A2D9711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zoo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It is a bear</a:t>
            </a:r>
            <a:endParaRPr lang="ru-RU" dirty="0"/>
          </a:p>
        </p:txBody>
      </p:sp>
      <p:pic>
        <p:nvPicPr>
          <p:cNvPr id="5" name="Содержимое 4" descr="медведь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962150"/>
            <a:ext cx="6400800" cy="4000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Lion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It is a lion</a:t>
            </a:r>
            <a:endParaRPr lang="ru-RU" dirty="0"/>
          </a:p>
        </p:txBody>
      </p:sp>
      <p:pic>
        <p:nvPicPr>
          <p:cNvPr id="5" name="Содержимое 4" descr="лев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616200" y="1752600"/>
            <a:ext cx="5892800" cy="4419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Elephant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It is an elephant.</a:t>
            </a:r>
            <a:endParaRPr lang="ru-RU" dirty="0"/>
          </a:p>
        </p:txBody>
      </p:sp>
      <p:pic>
        <p:nvPicPr>
          <p:cNvPr id="5" name="Содержимое 4" descr="обезьяна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705100" y="1819275"/>
            <a:ext cx="5715000" cy="42862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Parrot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It is a parrot</a:t>
            </a:r>
            <a:endParaRPr lang="ru-RU" dirty="0"/>
          </a:p>
        </p:txBody>
      </p:sp>
      <p:pic>
        <p:nvPicPr>
          <p:cNvPr id="5" name="Содержимое 4" descr="попугай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133850" y="2033587"/>
            <a:ext cx="2857500" cy="38576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Monkey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It is a monkey</a:t>
            </a:r>
            <a:endParaRPr lang="ru-RU" dirty="0"/>
          </a:p>
        </p:txBody>
      </p:sp>
      <p:pic>
        <p:nvPicPr>
          <p:cNvPr id="5" name="Содержимое 4" descr="слон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35476" y="1752600"/>
            <a:ext cx="6054247" cy="4419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Zebra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It is a zebra.</a:t>
            </a:r>
            <a:endParaRPr lang="ru-RU" dirty="0"/>
          </a:p>
        </p:txBody>
      </p:sp>
      <p:pic>
        <p:nvPicPr>
          <p:cNvPr id="5" name="Содержимое 4" descr="зебра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089400" y="1752600"/>
            <a:ext cx="2946400" cy="4419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41</Words>
  <Application>Microsoft Office PowerPoint</Application>
  <PresentationFormat>Экран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Animals </vt:lpstr>
      <vt:lpstr>Bear</vt:lpstr>
      <vt:lpstr>Lion </vt:lpstr>
      <vt:lpstr>Elephant </vt:lpstr>
      <vt:lpstr>Parrot </vt:lpstr>
      <vt:lpstr>Monkey </vt:lpstr>
      <vt:lpstr>Zebra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</dc:title>
  <dc:creator>Пользователь Windows</dc:creator>
  <cp:lastModifiedBy>Пользователь Windows</cp:lastModifiedBy>
  <cp:revision>1</cp:revision>
  <dcterms:created xsi:type="dcterms:W3CDTF">2010-10-18T19:17:56Z</dcterms:created>
  <dcterms:modified xsi:type="dcterms:W3CDTF">2010-10-18T19:25:37Z</dcterms:modified>
</cp:coreProperties>
</file>