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AB3B1-240B-406D-BD04-65B1AE54E5B7}" type="datetimeFigureOut">
              <a:rPr lang="ru-RU" smtClean="0"/>
              <a:pPr/>
              <a:t>19.10.2010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EA4E2-B7F5-4094-B498-7F5EC445EA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EA4E2-B7F5-4094-B498-7F5EC445EA5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EA4E2-B7F5-4094-B498-7F5EC445EA5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EA4E2-B7F5-4094-B498-7F5EC445EA5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EA4E2-B7F5-4094-B498-7F5EC445EA5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EA4E2-B7F5-4094-B498-7F5EC445EA5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EA4E2-B7F5-4094-B498-7F5EC445EA5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EA4E2-B7F5-4094-B498-7F5EC445EA5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EA4E2-B7F5-4094-B498-7F5EC445EA5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054C-D950-4B85-AB3D-F652225EA3F5}" type="datetimeFigureOut">
              <a:rPr lang="ru-RU" smtClean="0"/>
              <a:pPr/>
              <a:t>19.10.2010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EDC18D8-8CB1-4077-ACEB-BC10C0A7D2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054C-D950-4B85-AB3D-F652225EA3F5}" type="datetimeFigureOut">
              <a:rPr lang="ru-RU" smtClean="0"/>
              <a:pPr/>
              <a:t>19.10.2010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18D8-8CB1-4077-ACEB-BC10C0A7D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EDC18D8-8CB1-4077-ACEB-BC10C0A7D2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054C-D950-4B85-AB3D-F652225EA3F5}" type="datetimeFigureOut">
              <a:rPr lang="ru-RU" smtClean="0"/>
              <a:pPr/>
              <a:t>19.10.2010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054C-D950-4B85-AB3D-F652225EA3F5}" type="datetimeFigureOut">
              <a:rPr lang="ru-RU" smtClean="0"/>
              <a:pPr/>
              <a:t>19.10.2010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EDC18D8-8CB1-4077-ACEB-BC10C0A7D2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054C-D950-4B85-AB3D-F652225EA3F5}" type="datetimeFigureOut">
              <a:rPr lang="ru-RU" smtClean="0"/>
              <a:pPr/>
              <a:t>19.10.2010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EDC18D8-8CB1-4077-ACEB-BC10C0A7D2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6AE054C-D950-4B85-AB3D-F652225EA3F5}" type="datetimeFigureOut">
              <a:rPr lang="ru-RU" smtClean="0"/>
              <a:pPr/>
              <a:t>19.10.2010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18D8-8CB1-4077-ACEB-BC10C0A7D2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054C-D950-4B85-AB3D-F652225EA3F5}" type="datetimeFigureOut">
              <a:rPr lang="ru-RU" smtClean="0"/>
              <a:pPr/>
              <a:t>19.10.2010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EDC18D8-8CB1-4077-ACEB-BC10C0A7D2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054C-D950-4B85-AB3D-F652225EA3F5}" type="datetimeFigureOut">
              <a:rPr lang="ru-RU" smtClean="0"/>
              <a:pPr/>
              <a:t>19.10.2010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EDC18D8-8CB1-4077-ACEB-BC10C0A7D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054C-D950-4B85-AB3D-F652225EA3F5}" type="datetimeFigureOut">
              <a:rPr lang="ru-RU" smtClean="0"/>
              <a:pPr/>
              <a:t>19.10.2010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DC18D8-8CB1-4077-ACEB-BC10C0A7D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EDC18D8-8CB1-4077-ACEB-BC10C0A7D2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054C-D950-4B85-AB3D-F652225EA3F5}" type="datetimeFigureOut">
              <a:rPr lang="ru-RU" smtClean="0"/>
              <a:pPr/>
              <a:t>19.10.2010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EDC18D8-8CB1-4077-ACEB-BC10C0A7D2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6AE054C-D950-4B85-AB3D-F652225EA3F5}" type="datetimeFigureOut">
              <a:rPr lang="ru-RU" smtClean="0"/>
              <a:pPr/>
              <a:t>19.10.2010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6AE054C-D950-4B85-AB3D-F652225EA3F5}" type="datetimeFigureOut">
              <a:rPr lang="ru-RU" smtClean="0"/>
              <a:pPr/>
              <a:t>19.10.2010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EDC18D8-8CB1-4077-ACEB-BC10C0A7D2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Wild Animals</a:t>
            </a:r>
            <a:br>
              <a:rPr lang="en-US" dirty="0" smtClean="0"/>
            </a:br>
            <a:r>
              <a:rPr lang="en-US" dirty="0" smtClean="0"/>
              <a:t>Numbers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en-US" sz="6600" dirty="0" smtClean="0"/>
              <a:t>1</a:t>
            </a:r>
            <a:endParaRPr lang="ru-RU" sz="66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one</a:t>
            </a:r>
            <a:endParaRPr lang="ru-RU" sz="5400" dirty="0"/>
          </a:p>
        </p:txBody>
      </p:sp>
      <p:pic>
        <p:nvPicPr>
          <p:cNvPr id="5" name="Содержимое 4" descr="0_2bf10_475e17a2_XS.gi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477128" y="1628800"/>
            <a:ext cx="2394266" cy="25202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851920" y="4797152"/>
            <a:ext cx="37096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dinosaur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dirty="0" smtClean="0"/>
              <a:t>2</a:t>
            </a:r>
            <a:endParaRPr lang="ru-RU" sz="96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two</a:t>
            </a:r>
            <a:endParaRPr lang="ru-RU" sz="5400" dirty="0"/>
          </a:p>
        </p:txBody>
      </p:sp>
      <p:pic>
        <p:nvPicPr>
          <p:cNvPr id="5" name="Содержимое 4" descr="0_2bf10_475e17a2_XS.gi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3203848" y="2420888"/>
            <a:ext cx="1299744" cy="13681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зеленый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52120" y="1772816"/>
            <a:ext cx="1810631" cy="23212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3491880" y="4797152"/>
            <a:ext cx="4102406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dinosaur</a:t>
            </a:r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dirty="0" smtClean="0"/>
              <a:t>3</a:t>
            </a:r>
            <a:endParaRPr lang="ru-RU" sz="96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three</a:t>
            </a:r>
            <a:endParaRPr lang="ru-RU" sz="5400" dirty="0"/>
          </a:p>
        </p:txBody>
      </p:sp>
      <p:pic>
        <p:nvPicPr>
          <p:cNvPr id="10" name="Содержимое 9" descr="3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3131840" y="764704"/>
            <a:ext cx="5111750" cy="32347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Прямоугольник 10"/>
          <p:cNvSpPr/>
          <p:nvPr/>
        </p:nvSpPr>
        <p:spPr>
          <a:xfrm>
            <a:off x="3419872" y="4437112"/>
            <a:ext cx="39604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dinosaur</a:t>
            </a:r>
            <a:r>
              <a:rPr lang="en-US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dirty="0" smtClean="0"/>
              <a:t>4</a:t>
            </a:r>
            <a:endParaRPr lang="ru-RU" sz="96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four</a:t>
            </a:r>
            <a:endParaRPr lang="ru-RU" sz="5400" dirty="0"/>
          </a:p>
        </p:txBody>
      </p:sp>
      <p:pic>
        <p:nvPicPr>
          <p:cNvPr id="5" name="Содержимое 4" descr="0_2bf10_475e17a2_XS.gi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3347864" y="4077072"/>
            <a:ext cx="1436560" cy="1512168"/>
          </a:xfrm>
        </p:spPr>
      </p:pic>
      <p:pic>
        <p:nvPicPr>
          <p:cNvPr id="6" name="Рисунок 5" descr="зеленый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87824" y="476672"/>
            <a:ext cx="2169211" cy="27809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синий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08104" y="836712"/>
            <a:ext cx="2675260" cy="2283486"/>
          </a:xfrm>
          <a:prstGeom prst="rect">
            <a:avLst/>
          </a:prstGeom>
        </p:spPr>
      </p:pic>
      <p:pic>
        <p:nvPicPr>
          <p:cNvPr id="9" name="Рисунок 8" descr="оранжевый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4048" y="3861048"/>
            <a:ext cx="3701462" cy="2463155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148064" y="3140968"/>
            <a:ext cx="340189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dinosaur</a:t>
            </a:r>
            <a:r>
              <a:rPr lang="en-US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endParaRPr lang="ru-RU" sz="4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dirty="0" smtClean="0"/>
              <a:t>5</a:t>
            </a:r>
            <a:endParaRPr lang="ru-RU" sz="96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five</a:t>
            </a:r>
            <a:endParaRPr lang="ru-RU" sz="5400" dirty="0"/>
          </a:p>
        </p:txBody>
      </p:sp>
      <p:pic>
        <p:nvPicPr>
          <p:cNvPr id="5" name="Содержимое 4" descr="5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3131840" y="764704"/>
            <a:ext cx="5410200" cy="5410200"/>
          </a:xfrm>
        </p:spPr>
      </p:pic>
      <p:sp>
        <p:nvSpPr>
          <p:cNvPr id="6" name="Прямоугольник 5"/>
          <p:cNvSpPr/>
          <p:nvPr/>
        </p:nvSpPr>
        <p:spPr>
          <a:xfrm>
            <a:off x="2843808" y="5517232"/>
            <a:ext cx="446308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dinosaur</a:t>
            </a:r>
            <a:r>
              <a:rPr lang="en-US" sz="6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endParaRPr lang="ru-RU" sz="6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dirty="0" smtClean="0"/>
              <a:t>6</a:t>
            </a:r>
            <a:endParaRPr lang="ru-RU" sz="96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six</a:t>
            </a:r>
            <a:endParaRPr lang="ru-RU" sz="5400" dirty="0"/>
          </a:p>
        </p:txBody>
      </p:sp>
      <p:pic>
        <p:nvPicPr>
          <p:cNvPr id="5" name="Содержимое 4" descr="6.jpe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211960" y="764704"/>
            <a:ext cx="3481330" cy="34923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419872" y="5157192"/>
            <a:ext cx="446308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dinosaur</a:t>
            </a:r>
            <a:r>
              <a:rPr lang="en-US" sz="6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endParaRPr lang="ru-RU" sz="6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Сколько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many?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43</TotalTime>
  <Words>31</Words>
  <Application>Microsoft Office PowerPoint</Application>
  <PresentationFormat>Экран (4:3)</PresentationFormat>
  <Paragraphs>29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Официальная</vt:lpstr>
      <vt:lpstr>Wild Animals Numbers</vt:lpstr>
      <vt:lpstr> 1</vt:lpstr>
      <vt:lpstr>2</vt:lpstr>
      <vt:lpstr>3</vt:lpstr>
      <vt:lpstr>4</vt:lpstr>
      <vt:lpstr>5</vt:lpstr>
      <vt:lpstr>6</vt:lpstr>
      <vt:lpstr>How many?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 Animals Numbers</dc:title>
  <dc:creator>Пользователь Windows</dc:creator>
  <cp:lastModifiedBy>User</cp:lastModifiedBy>
  <cp:revision>6</cp:revision>
  <dcterms:created xsi:type="dcterms:W3CDTF">2010-10-18T18:09:29Z</dcterms:created>
  <dcterms:modified xsi:type="dcterms:W3CDTF">2010-10-19T09:52:12Z</dcterms:modified>
</cp:coreProperties>
</file>