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1"/>
  </p:notesMasterIdLst>
  <p:sldIdLst>
    <p:sldId id="279" r:id="rId2"/>
    <p:sldId id="281" r:id="rId3"/>
    <p:sldId id="282" r:id="rId4"/>
    <p:sldId id="283" r:id="rId5"/>
    <p:sldId id="280" r:id="rId6"/>
    <p:sldId id="27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712" autoAdjust="0"/>
  </p:normalViewPr>
  <p:slideViewPr>
    <p:cSldViewPr>
      <p:cViewPr varScale="1">
        <p:scale>
          <a:sx n="107" d="100"/>
          <a:sy n="107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E7CA3-6164-4CF3-8F2C-E8C23BA869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608B8A-3C01-4524-BC9A-E53AECF7122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Развитие творческого мышления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F6078237-F99D-498F-BE01-CF3AA530B401}" type="parTrans" cxnId="{A4A06685-0C2D-4CBF-93ED-99D1F0218BAF}">
      <dgm:prSet/>
      <dgm:spPr/>
      <dgm:t>
        <a:bodyPr/>
        <a:lstStyle/>
        <a:p>
          <a:endParaRPr lang="ru-RU"/>
        </a:p>
      </dgm:t>
    </dgm:pt>
    <dgm:pt modelId="{E6545002-2AC5-4311-9DCE-40F2DD19B3CA}" type="sibTrans" cxnId="{A4A06685-0C2D-4CBF-93ED-99D1F0218BAF}">
      <dgm:prSet/>
      <dgm:spPr/>
      <dgm:t>
        <a:bodyPr/>
        <a:lstStyle/>
        <a:p>
          <a:endParaRPr lang="ru-RU"/>
        </a:p>
      </dgm:t>
    </dgm:pt>
    <dgm:pt modelId="{7FEA1364-B491-4234-BB87-395EA2FE3A4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Повышение мотивации изучения иностранного языка через метод проекта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C5066D7D-ACA7-4C78-A275-F4F1645737DE}" type="parTrans" cxnId="{EC8E07FC-E0B5-4959-90EC-18C1682853AA}">
      <dgm:prSet/>
      <dgm:spPr/>
      <dgm:t>
        <a:bodyPr/>
        <a:lstStyle/>
        <a:p>
          <a:endParaRPr lang="ru-RU"/>
        </a:p>
      </dgm:t>
    </dgm:pt>
    <dgm:pt modelId="{9A682525-C010-4EF2-ADEC-F054AA795BE0}" type="sibTrans" cxnId="{EC8E07FC-E0B5-4959-90EC-18C1682853AA}">
      <dgm:prSet/>
      <dgm:spPr/>
      <dgm:t>
        <a:bodyPr/>
        <a:lstStyle/>
        <a:p>
          <a:endParaRPr lang="ru-RU"/>
        </a:p>
      </dgm:t>
    </dgm:pt>
    <dgm:pt modelId="{8A3F5353-AF53-4092-9CFE-FBBA3777AEF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Формирование коммуникативной компетенции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E5C67242-011A-49B8-B18A-757D2C7B58BF}" type="parTrans" cxnId="{454CF13B-AE07-4998-BCBE-71C3E2481643}">
      <dgm:prSet/>
      <dgm:spPr/>
      <dgm:t>
        <a:bodyPr/>
        <a:lstStyle/>
        <a:p>
          <a:endParaRPr lang="ru-RU"/>
        </a:p>
      </dgm:t>
    </dgm:pt>
    <dgm:pt modelId="{388E20D2-C3A5-441E-A82D-E17B27781C04}" type="sibTrans" cxnId="{454CF13B-AE07-4998-BCBE-71C3E2481643}">
      <dgm:prSet/>
      <dgm:spPr/>
      <dgm:t>
        <a:bodyPr/>
        <a:lstStyle/>
        <a:p>
          <a:endParaRPr lang="ru-RU"/>
        </a:p>
      </dgm:t>
    </dgm:pt>
    <dgm:pt modelId="{9496D5A8-6B41-40D2-8C33-56207C2B3F6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Формирование навыков работы с большим объемом информации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5EC2D99C-8F88-4295-9768-9D4E88181310}" type="parTrans" cxnId="{5843F5AB-E381-4CA4-9625-3643F58A814B}">
      <dgm:prSet/>
      <dgm:spPr/>
      <dgm:t>
        <a:bodyPr/>
        <a:lstStyle/>
        <a:p>
          <a:endParaRPr lang="ru-RU"/>
        </a:p>
      </dgm:t>
    </dgm:pt>
    <dgm:pt modelId="{6A7CFFDD-31F1-4BF1-A4C2-7BB3BDDE6626}" type="sibTrans" cxnId="{5843F5AB-E381-4CA4-9625-3643F58A814B}">
      <dgm:prSet/>
      <dgm:spPr/>
      <dgm:t>
        <a:bodyPr/>
        <a:lstStyle/>
        <a:p>
          <a:endParaRPr lang="ru-RU"/>
        </a:p>
      </dgm:t>
    </dgm:pt>
    <dgm:pt modelId="{0D438908-83D8-4F93-927D-BB5909204FA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Формирование знаний, умений и навыков учащихся по иностранному языку через метод проекта и применение их на практике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F232C432-3E62-4832-AC5E-A73409C4367E}" type="parTrans" cxnId="{DAA67691-2AAC-4246-AF16-4282FCCB1E1A}">
      <dgm:prSet/>
      <dgm:spPr/>
      <dgm:t>
        <a:bodyPr/>
        <a:lstStyle/>
        <a:p>
          <a:endParaRPr lang="ru-RU"/>
        </a:p>
      </dgm:t>
    </dgm:pt>
    <dgm:pt modelId="{DBB5A47D-BD0B-4599-B3CE-CF5D2C937486}" type="sibTrans" cxnId="{DAA67691-2AAC-4246-AF16-4282FCCB1E1A}">
      <dgm:prSet/>
      <dgm:spPr/>
      <dgm:t>
        <a:bodyPr/>
        <a:lstStyle/>
        <a:p>
          <a:endParaRPr lang="ru-RU"/>
        </a:p>
      </dgm:t>
    </dgm:pt>
    <dgm:pt modelId="{B561EE7F-B6C2-4B34-9BA2-371506C3FF62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2">
                  <a:lumMod val="10000"/>
                </a:schemeClr>
              </a:solidFill>
            </a:rPr>
            <a:t>Использование информационных технологий и применение их в практической деятельности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3A9ED554-5D32-46D5-B99B-76AAABFEDC19}" type="parTrans" cxnId="{5CC8A022-2324-475F-A429-18AF3365CB26}">
      <dgm:prSet/>
      <dgm:spPr/>
      <dgm:t>
        <a:bodyPr/>
        <a:lstStyle/>
        <a:p>
          <a:endParaRPr lang="ru-RU"/>
        </a:p>
      </dgm:t>
    </dgm:pt>
    <dgm:pt modelId="{935E950F-442A-4510-BA3B-D41C26838E58}" type="sibTrans" cxnId="{5CC8A022-2324-475F-A429-18AF3365CB26}">
      <dgm:prSet/>
      <dgm:spPr/>
      <dgm:t>
        <a:bodyPr/>
        <a:lstStyle/>
        <a:p>
          <a:endParaRPr lang="ru-RU"/>
        </a:p>
      </dgm:t>
    </dgm:pt>
    <dgm:pt modelId="{B5118122-3D9C-4672-8CFE-C532045D80AD}" type="pres">
      <dgm:prSet presAssocID="{4F4E7CA3-6164-4CF3-8F2C-E8C23BA869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D07BB-96CA-4691-A1BA-2443104FB894}" type="pres">
      <dgm:prSet presAssocID="{EF608B8A-3C01-4524-BC9A-E53AECF71225}" presName="linNode" presStyleCnt="0"/>
      <dgm:spPr/>
    </dgm:pt>
    <dgm:pt modelId="{0D483604-F90B-4076-86F3-AE3DECD2FC42}" type="pres">
      <dgm:prSet presAssocID="{EF608B8A-3C01-4524-BC9A-E53AECF71225}" presName="parentText" presStyleLbl="node1" presStyleIdx="0" presStyleCnt="6" custScaleX="277778" custLinFactNeighborX="2217" custLinFactNeighborY="91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4B292-1383-4CD8-9C8E-72EC87D57044}" type="pres">
      <dgm:prSet presAssocID="{E6545002-2AC5-4311-9DCE-40F2DD19B3CA}" presName="sp" presStyleCnt="0"/>
      <dgm:spPr/>
    </dgm:pt>
    <dgm:pt modelId="{67DA77F0-C04F-4CF6-9D24-0F44F2AAB4AE}" type="pres">
      <dgm:prSet presAssocID="{7FEA1364-B491-4234-BB87-395EA2FE3A47}" presName="linNode" presStyleCnt="0"/>
      <dgm:spPr/>
    </dgm:pt>
    <dgm:pt modelId="{55EA8B3A-7F57-44FE-AA5A-EE957AC7033F}" type="pres">
      <dgm:prSet presAssocID="{7FEA1364-B491-4234-BB87-395EA2FE3A47}" presName="parentText" presStyleLbl="node1" presStyleIdx="1" presStyleCnt="6" custScaleX="277778" custLinFactNeighborX="-136" custLinFactNeighborY="64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653F7-4C84-478A-BDDB-EC6CD01F2F16}" type="pres">
      <dgm:prSet presAssocID="{9A682525-C010-4EF2-ADEC-F054AA795BE0}" presName="sp" presStyleCnt="0"/>
      <dgm:spPr/>
    </dgm:pt>
    <dgm:pt modelId="{AC009850-EDE5-4F95-B6D4-0D27A9F2028B}" type="pres">
      <dgm:prSet presAssocID="{8A3F5353-AF53-4092-9CFE-FBBA3777AEF3}" presName="linNode" presStyleCnt="0"/>
      <dgm:spPr/>
    </dgm:pt>
    <dgm:pt modelId="{F03F51B4-6AFA-423C-B646-E56F914E21B2}" type="pres">
      <dgm:prSet presAssocID="{8A3F5353-AF53-4092-9CFE-FBBA3777AEF3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53FCD-C313-4214-83B5-FDA2D222ADEB}" type="pres">
      <dgm:prSet presAssocID="{388E20D2-C3A5-441E-A82D-E17B27781C04}" presName="sp" presStyleCnt="0"/>
      <dgm:spPr/>
    </dgm:pt>
    <dgm:pt modelId="{D1447F75-A90F-42E6-90BC-7751229B7A93}" type="pres">
      <dgm:prSet presAssocID="{9496D5A8-6B41-40D2-8C33-56207C2B3F63}" presName="linNode" presStyleCnt="0"/>
      <dgm:spPr/>
    </dgm:pt>
    <dgm:pt modelId="{54C765AB-929E-44D8-BCCC-5E0D2A04A298}" type="pres">
      <dgm:prSet presAssocID="{9496D5A8-6B41-40D2-8C33-56207C2B3F63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02CAB-CF71-446D-B7A2-AFCDAD04C470}" type="pres">
      <dgm:prSet presAssocID="{6A7CFFDD-31F1-4BF1-A4C2-7BB3BDDE6626}" presName="sp" presStyleCnt="0"/>
      <dgm:spPr/>
    </dgm:pt>
    <dgm:pt modelId="{CF0D66FD-2CEA-447C-9B08-88A6F7D11D94}" type="pres">
      <dgm:prSet presAssocID="{0D438908-83D8-4F93-927D-BB5909204FAF}" presName="linNode" presStyleCnt="0"/>
      <dgm:spPr/>
    </dgm:pt>
    <dgm:pt modelId="{8E4CCD7F-C6F4-4DD2-B214-423773B03558}" type="pres">
      <dgm:prSet presAssocID="{0D438908-83D8-4F93-927D-BB5909204FAF}" presName="parentText" presStyleLbl="node1" presStyleIdx="4" presStyleCnt="6" custScaleX="277778" custScaleY="153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30CBA-0773-47FB-82BC-924D3E788AF4}" type="pres">
      <dgm:prSet presAssocID="{DBB5A47D-BD0B-4599-B3CE-CF5D2C937486}" presName="sp" presStyleCnt="0"/>
      <dgm:spPr/>
    </dgm:pt>
    <dgm:pt modelId="{A5133C23-6B01-472B-BA23-DD44B550D198}" type="pres">
      <dgm:prSet presAssocID="{B561EE7F-B6C2-4B34-9BA2-371506C3FF62}" presName="linNode" presStyleCnt="0"/>
      <dgm:spPr/>
    </dgm:pt>
    <dgm:pt modelId="{714CCB5E-7925-47E6-A607-E55007084BFD}" type="pres">
      <dgm:prSet presAssocID="{B561EE7F-B6C2-4B34-9BA2-371506C3FF62}" presName="parentText" presStyleLbl="node1" presStyleIdx="5" presStyleCnt="6" custScaleX="277778" custLinFactNeighborX="2217" custLinFactNeighborY="-2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6D594B-D63F-480C-85E5-8B5D132FB27D}" type="presOf" srcId="{7FEA1364-B491-4234-BB87-395EA2FE3A47}" destId="{55EA8B3A-7F57-44FE-AA5A-EE957AC7033F}" srcOrd="0" destOrd="0" presId="urn:microsoft.com/office/officeart/2005/8/layout/vList5"/>
    <dgm:cxn modelId="{9D847683-CB7E-4279-835F-E510FB651E59}" type="presOf" srcId="{B561EE7F-B6C2-4B34-9BA2-371506C3FF62}" destId="{714CCB5E-7925-47E6-A607-E55007084BFD}" srcOrd="0" destOrd="0" presId="urn:microsoft.com/office/officeart/2005/8/layout/vList5"/>
    <dgm:cxn modelId="{DAA67691-2AAC-4246-AF16-4282FCCB1E1A}" srcId="{4F4E7CA3-6164-4CF3-8F2C-E8C23BA86934}" destId="{0D438908-83D8-4F93-927D-BB5909204FAF}" srcOrd="4" destOrd="0" parTransId="{F232C432-3E62-4832-AC5E-A73409C4367E}" sibTransId="{DBB5A47D-BD0B-4599-B3CE-CF5D2C937486}"/>
    <dgm:cxn modelId="{EC8E07FC-E0B5-4959-90EC-18C1682853AA}" srcId="{4F4E7CA3-6164-4CF3-8F2C-E8C23BA86934}" destId="{7FEA1364-B491-4234-BB87-395EA2FE3A47}" srcOrd="1" destOrd="0" parTransId="{C5066D7D-ACA7-4C78-A275-F4F1645737DE}" sibTransId="{9A682525-C010-4EF2-ADEC-F054AA795BE0}"/>
    <dgm:cxn modelId="{A4A06685-0C2D-4CBF-93ED-99D1F0218BAF}" srcId="{4F4E7CA3-6164-4CF3-8F2C-E8C23BA86934}" destId="{EF608B8A-3C01-4524-BC9A-E53AECF71225}" srcOrd="0" destOrd="0" parTransId="{F6078237-F99D-498F-BE01-CF3AA530B401}" sibTransId="{E6545002-2AC5-4311-9DCE-40F2DD19B3CA}"/>
    <dgm:cxn modelId="{7F3A9CDE-6268-4476-836F-094D2876359C}" type="presOf" srcId="{9496D5A8-6B41-40D2-8C33-56207C2B3F63}" destId="{54C765AB-929E-44D8-BCCC-5E0D2A04A298}" srcOrd="0" destOrd="0" presId="urn:microsoft.com/office/officeart/2005/8/layout/vList5"/>
    <dgm:cxn modelId="{454CF13B-AE07-4998-BCBE-71C3E2481643}" srcId="{4F4E7CA3-6164-4CF3-8F2C-E8C23BA86934}" destId="{8A3F5353-AF53-4092-9CFE-FBBA3777AEF3}" srcOrd="2" destOrd="0" parTransId="{E5C67242-011A-49B8-B18A-757D2C7B58BF}" sibTransId="{388E20D2-C3A5-441E-A82D-E17B27781C04}"/>
    <dgm:cxn modelId="{A864DC8C-6F64-4816-9396-40B5B16FEF5A}" type="presOf" srcId="{4F4E7CA3-6164-4CF3-8F2C-E8C23BA86934}" destId="{B5118122-3D9C-4672-8CFE-C532045D80AD}" srcOrd="0" destOrd="0" presId="urn:microsoft.com/office/officeart/2005/8/layout/vList5"/>
    <dgm:cxn modelId="{5CC8A022-2324-475F-A429-18AF3365CB26}" srcId="{4F4E7CA3-6164-4CF3-8F2C-E8C23BA86934}" destId="{B561EE7F-B6C2-4B34-9BA2-371506C3FF62}" srcOrd="5" destOrd="0" parTransId="{3A9ED554-5D32-46D5-B99B-76AAABFEDC19}" sibTransId="{935E950F-442A-4510-BA3B-D41C26838E58}"/>
    <dgm:cxn modelId="{67EF20E7-FAA0-4167-B054-1EA558F9F05F}" type="presOf" srcId="{EF608B8A-3C01-4524-BC9A-E53AECF71225}" destId="{0D483604-F90B-4076-86F3-AE3DECD2FC42}" srcOrd="0" destOrd="0" presId="urn:microsoft.com/office/officeart/2005/8/layout/vList5"/>
    <dgm:cxn modelId="{5843F5AB-E381-4CA4-9625-3643F58A814B}" srcId="{4F4E7CA3-6164-4CF3-8F2C-E8C23BA86934}" destId="{9496D5A8-6B41-40D2-8C33-56207C2B3F63}" srcOrd="3" destOrd="0" parTransId="{5EC2D99C-8F88-4295-9768-9D4E88181310}" sibTransId="{6A7CFFDD-31F1-4BF1-A4C2-7BB3BDDE6626}"/>
    <dgm:cxn modelId="{ABD1B03A-85EE-442E-ABC6-DCFFF9B3682C}" type="presOf" srcId="{0D438908-83D8-4F93-927D-BB5909204FAF}" destId="{8E4CCD7F-C6F4-4DD2-B214-423773B03558}" srcOrd="0" destOrd="0" presId="urn:microsoft.com/office/officeart/2005/8/layout/vList5"/>
    <dgm:cxn modelId="{FECE162A-0707-4933-A3D7-8573949CE721}" type="presOf" srcId="{8A3F5353-AF53-4092-9CFE-FBBA3777AEF3}" destId="{F03F51B4-6AFA-423C-B646-E56F914E21B2}" srcOrd="0" destOrd="0" presId="urn:microsoft.com/office/officeart/2005/8/layout/vList5"/>
    <dgm:cxn modelId="{50074C16-FDD2-4BA5-940B-90983F43D4B9}" type="presParOf" srcId="{B5118122-3D9C-4672-8CFE-C532045D80AD}" destId="{525D07BB-96CA-4691-A1BA-2443104FB894}" srcOrd="0" destOrd="0" presId="urn:microsoft.com/office/officeart/2005/8/layout/vList5"/>
    <dgm:cxn modelId="{EF354084-BC72-4BA8-BC87-38625EAA8D30}" type="presParOf" srcId="{525D07BB-96CA-4691-A1BA-2443104FB894}" destId="{0D483604-F90B-4076-86F3-AE3DECD2FC42}" srcOrd="0" destOrd="0" presId="urn:microsoft.com/office/officeart/2005/8/layout/vList5"/>
    <dgm:cxn modelId="{5FD4B78B-DDDF-4437-92E6-02CAA1185E5D}" type="presParOf" srcId="{B5118122-3D9C-4672-8CFE-C532045D80AD}" destId="{6C84B292-1383-4CD8-9C8E-72EC87D57044}" srcOrd="1" destOrd="0" presId="urn:microsoft.com/office/officeart/2005/8/layout/vList5"/>
    <dgm:cxn modelId="{F86F2B34-ECE3-4C40-A4F1-F1BE6E238D27}" type="presParOf" srcId="{B5118122-3D9C-4672-8CFE-C532045D80AD}" destId="{67DA77F0-C04F-4CF6-9D24-0F44F2AAB4AE}" srcOrd="2" destOrd="0" presId="urn:microsoft.com/office/officeart/2005/8/layout/vList5"/>
    <dgm:cxn modelId="{3B4C1B50-8124-4704-9CC7-940BFAD4396A}" type="presParOf" srcId="{67DA77F0-C04F-4CF6-9D24-0F44F2AAB4AE}" destId="{55EA8B3A-7F57-44FE-AA5A-EE957AC7033F}" srcOrd="0" destOrd="0" presId="urn:microsoft.com/office/officeart/2005/8/layout/vList5"/>
    <dgm:cxn modelId="{675482B8-6D4A-4452-A7DF-CC1DA319FC87}" type="presParOf" srcId="{B5118122-3D9C-4672-8CFE-C532045D80AD}" destId="{604653F7-4C84-478A-BDDB-EC6CD01F2F16}" srcOrd="3" destOrd="0" presId="urn:microsoft.com/office/officeart/2005/8/layout/vList5"/>
    <dgm:cxn modelId="{DFAD7B1D-C401-4D15-BDE1-E92797B1ED2B}" type="presParOf" srcId="{B5118122-3D9C-4672-8CFE-C532045D80AD}" destId="{AC009850-EDE5-4F95-B6D4-0D27A9F2028B}" srcOrd="4" destOrd="0" presId="urn:microsoft.com/office/officeart/2005/8/layout/vList5"/>
    <dgm:cxn modelId="{984D56EF-570D-4DDC-ACC8-7348F5E3141F}" type="presParOf" srcId="{AC009850-EDE5-4F95-B6D4-0D27A9F2028B}" destId="{F03F51B4-6AFA-423C-B646-E56F914E21B2}" srcOrd="0" destOrd="0" presId="urn:microsoft.com/office/officeart/2005/8/layout/vList5"/>
    <dgm:cxn modelId="{B9987807-E6B6-41AD-88F6-F15C743A775E}" type="presParOf" srcId="{B5118122-3D9C-4672-8CFE-C532045D80AD}" destId="{33653FCD-C313-4214-83B5-FDA2D222ADEB}" srcOrd="5" destOrd="0" presId="urn:microsoft.com/office/officeart/2005/8/layout/vList5"/>
    <dgm:cxn modelId="{F0A2C6A1-D623-4A0A-97AC-6150F274E85F}" type="presParOf" srcId="{B5118122-3D9C-4672-8CFE-C532045D80AD}" destId="{D1447F75-A90F-42E6-90BC-7751229B7A93}" srcOrd="6" destOrd="0" presId="urn:microsoft.com/office/officeart/2005/8/layout/vList5"/>
    <dgm:cxn modelId="{85B8A9DE-2654-4242-B108-446E72EE3C59}" type="presParOf" srcId="{D1447F75-A90F-42E6-90BC-7751229B7A93}" destId="{54C765AB-929E-44D8-BCCC-5E0D2A04A298}" srcOrd="0" destOrd="0" presId="urn:microsoft.com/office/officeart/2005/8/layout/vList5"/>
    <dgm:cxn modelId="{FDB1179B-E759-4E0C-8FF1-C601B5B29FFB}" type="presParOf" srcId="{B5118122-3D9C-4672-8CFE-C532045D80AD}" destId="{8B702CAB-CF71-446D-B7A2-AFCDAD04C470}" srcOrd="7" destOrd="0" presId="urn:microsoft.com/office/officeart/2005/8/layout/vList5"/>
    <dgm:cxn modelId="{E58058CA-B1FD-4E67-B629-F4C1F35FFFC4}" type="presParOf" srcId="{B5118122-3D9C-4672-8CFE-C532045D80AD}" destId="{CF0D66FD-2CEA-447C-9B08-88A6F7D11D94}" srcOrd="8" destOrd="0" presId="urn:microsoft.com/office/officeart/2005/8/layout/vList5"/>
    <dgm:cxn modelId="{5DBD8F33-274D-4081-A056-816544A4D0AF}" type="presParOf" srcId="{CF0D66FD-2CEA-447C-9B08-88A6F7D11D94}" destId="{8E4CCD7F-C6F4-4DD2-B214-423773B03558}" srcOrd="0" destOrd="0" presId="urn:microsoft.com/office/officeart/2005/8/layout/vList5"/>
    <dgm:cxn modelId="{73A7583B-9868-4E8A-A77F-8C29ED6ABA77}" type="presParOf" srcId="{B5118122-3D9C-4672-8CFE-C532045D80AD}" destId="{BD630CBA-0773-47FB-82BC-924D3E788AF4}" srcOrd="9" destOrd="0" presId="urn:microsoft.com/office/officeart/2005/8/layout/vList5"/>
    <dgm:cxn modelId="{1185ED34-E91E-40E6-ACF4-2E44CAA3811D}" type="presParOf" srcId="{B5118122-3D9C-4672-8CFE-C532045D80AD}" destId="{A5133C23-6B01-472B-BA23-DD44B550D198}" srcOrd="10" destOrd="0" presId="urn:microsoft.com/office/officeart/2005/8/layout/vList5"/>
    <dgm:cxn modelId="{13A8B648-7C34-4A81-9C25-82963C5D75F0}" type="presParOf" srcId="{A5133C23-6B01-472B-BA23-DD44B550D198}" destId="{714CCB5E-7925-47E6-A607-E55007084BF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E4608-5B1C-4DA0-8E9A-6FB4339043C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ED313-D138-498C-B09F-662EA7025B03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Умение использовать ранее полученные знания для самостоятельной работы</a:t>
          </a:r>
          <a:endParaRPr lang="ru-RU" sz="2400" b="1" dirty="0">
            <a:solidFill>
              <a:schemeClr val="tx1"/>
            </a:solidFill>
          </a:endParaRPr>
        </a:p>
      </dgm:t>
    </dgm:pt>
    <dgm:pt modelId="{543EA866-275A-4BE9-B83C-E3D6DF3181B3}" type="parTrans" cxnId="{AD6107CB-9332-414F-920F-A2146A6D2890}">
      <dgm:prSet/>
      <dgm:spPr/>
      <dgm:t>
        <a:bodyPr/>
        <a:lstStyle/>
        <a:p>
          <a:endParaRPr lang="ru-RU"/>
        </a:p>
      </dgm:t>
    </dgm:pt>
    <dgm:pt modelId="{1F552C4F-F412-47AD-917B-094C26D7FA12}" type="sibTrans" cxnId="{AD6107CB-9332-414F-920F-A2146A6D2890}">
      <dgm:prSet/>
      <dgm:spPr/>
      <dgm:t>
        <a:bodyPr/>
        <a:lstStyle/>
        <a:p>
          <a:endParaRPr lang="ru-RU"/>
        </a:p>
      </dgm:t>
    </dgm:pt>
    <dgm:pt modelId="{EB021956-A339-424B-9D84-38AEC98FB74C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Разработка системы уроков с применением информационных технологий</a:t>
          </a:r>
          <a:endParaRPr lang="ru-RU" sz="2400" b="1" dirty="0">
            <a:solidFill>
              <a:schemeClr val="tx1"/>
            </a:solidFill>
          </a:endParaRPr>
        </a:p>
      </dgm:t>
    </dgm:pt>
    <dgm:pt modelId="{C55F1FDB-2BC7-41F0-912E-2C9708DCC787}" type="parTrans" cxnId="{27E05DCE-4948-4035-BC03-98AD88B2701E}">
      <dgm:prSet/>
      <dgm:spPr/>
      <dgm:t>
        <a:bodyPr/>
        <a:lstStyle/>
        <a:p>
          <a:endParaRPr lang="ru-RU"/>
        </a:p>
      </dgm:t>
    </dgm:pt>
    <dgm:pt modelId="{96824890-C8C6-4C2C-9410-EC299C45786B}" type="sibTrans" cxnId="{27E05DCE-4948-4035-BC03-98AD88B2701E}">
      <dgm:prSet/>
      <dgm:spPr/>
      <dgm:t>
        <a:bodyPr/>
        <a:lstStyle/>
        <a:p>
          <a:endParaRPr lang="ru-RU"/>
        </a:p>
      </dgm:t>
    </dgm:pt>
    <dgm:pt modelId="{D70BEBBC-D125-44C1-B8B9-A5A3C1ECA2E8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Повышение интереса к предмету, расширение познавательных способностей учащихся</a:t>
          </a:r>
          <a:endParaRPr lang="ru-RU" sz="2400" b="1" dirty="0">
            <a:solidFill>
              <a:schemeClr val="tx1"/>
            </a:solidFill>
          </a:endParaRPr>
        </a:p>
      </dgm:t>
    </dgm:pt>
    <dgm:pt modelId="{FE26A068-45CE-4C73-8DBE-F41F03DD4DF3}" type="parTrans" cxnId="{18719A14-9ACD-4A6B-9C40-C6D1095A2966}">
      <dgm:prSet/>
      <dgm:spPr/>
      <dgm:t>
        <a:bodyPr/>
        <a:lstStyle/>
        <a:p>
          <a:endParaRPr lang="ru-RU"/>
        </a:p>
      </dgm:t>
    </dgm:pt>
    <dgm:pt modelId="{D9AD1883-C9BE-4FC9-9A21-176C725FEEE7}" type="sibTrans" cxnId="{18719A14-9ACD-4A6B-9C40-C6D1095A2966}">
      <dgm:prSet/>
      <dgm:spPr/>
      <dgm:t>
        <a:bodyPr/>
        <a:lstStyle/>
        <a:p>
          <a:endParaRPr lang="ru-RU"/>
        </a:p>
      </dgm:t>
    </dgm:pt>
    <dgm:pt modelId="{3519946D-B1D2-4F33-8D2A-2BF77B032DCD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Создание тестовых блоков по различным разделам иностранного языка</a:t>
          </a:r>
          <a:endParaRPr lang="ru-RU" sz="2400" b="1" dirty="0">
            <a:solidFill>
              <a:schemeClr val="tx1"/>
            </a:solidFill>
          </a:endParaRPr>
        </a:p>
      </dgm:t>
    </dgm:pt>
    <dgm:pt modelId="{C280B530-66EB-4C5A-A9B7-1F4153F726FF}" type="parTrans" cxnId="{88BAF4A6-8A50-4E9A-AED4-D91225D2B1B0}">
      <dgm:prSet/>
      <dgm:spPr/>
      <dgm:t>
        <a:bodyPr/>
        <a:lstStyle/>
        <a:p>
          <a:endParaRPr lang="ru-RU"/>
        </a:p>
      </dgm:t>
    </dgm:pt>
    <dgm:pt modelId="{9815ECA0-72D5-48CA-9C9B-E0AA66ABEADB}" type="sibTrans" cxnId="{88BAF4A6-8A50-4E9A-AED4-D91225D2B1B0}">
      <dgm:prSet/>
      <dgm:spPr/>
      <dgm:t>
        <a:bodyPr/>
        <a:lstStyle/>
        <a:p>
          <a:endParaRPr lang="ru-RU"/>
        </a:p>
      </dgm:t>
    </dgm:pt>
    <dgm:pt modelId="{3DFE6BCE-6F6E-42E5-B2BC-0DFD7F8EAFF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Накопление разнообразного дидактического материала и оригинальных наглядных пособий</a:t>
          </a:r>
          <a:endParaRPr lang="ru-RU" sz="2400" b="1" dirty="0">
            <a:solidFill>
              <a:schemeClr val="tx1"/>
            </a:solidFill>
          </a:endParaRPr>
        </a:p>
      </dgm:t>
    </dgm:pt>
    <dgm:pt modelId="{DEDBE4F0-8DD5-4BF9-99E2-FF7DED67F548}" type="parTrans" cxnId="{E5CC6D66-6541-49C7-AE22-92C8948400E2}">
      <dgm:prSet/>
      <dgm:spPr/>
      <dgm:t>
        <a:bodyPr/>
        <a:lstStyle/>
        <a:p>
          <a:endParaRPr lang="ru-RU"/>
        </a:p>
      </dgm:t>
    </dgm:pt>
    <dgm:pt modelId="{B5D531FA-A101-43A9-A6DC-1857904DB6E5}" type="sibTrans" cxnId="{E5CC6D66-6541-49C7-AE22-92C8948400E2}">
      <dgm:prSet/>
      <dgm:spPr/>
      <dgm:t>
        <a:bodyPr/>
        <a:lstStyle/>
        <a:p>
          <a:endParaRPr lang="ru-RU"/>
        </a:p>
      </dgm:t>
    </dgm:pt>
    <dgm:pt modelId="{4F09A43D-D3D2-4497-91F0-38522F3210A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Повышение качества знаний и уровня </a:t>
          </a:r>
          <a:r>
            <a:rPr lang="ru-RU" sz="2400" b="1" dirty="0" err="1" smtClean="0">
              <a:solidFill>
                <a:schemeClr val="tx1"/>
              </a:solidFill>
            </a:rPr>
            <a:t>обученности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68D7B6EC-D59B-4007-8974-C0ECB5611F92}" type="parTrans" cxnId="{CAE6A12D-4865-4B81-B4FB-928DBB471CC6}">
      <dgm:prSet/>
      <dgm:spPr/>
      <dgm:t>
        <a:bodyPr/>
        <a:lstStyle/>
        <a:p>
          <a:endParaRPr lang="ru-RU"/>
        </a:p>
      </dgm:t>
    </dgm:pt>
    <dgm:pt modelId="{827C9FB3-A0B0-45C7-ABAD-ED93FC9E3ACC}" type="sibTrans" cxnId="{CAE6A12D-4865-4B81-B4FB-928DBB471CC6}">
      <dgm:prSet/>
      <dgm:spPr/>
      <dgm:t>
        <a:bodyPr/>
        <a:lstStyle/>
        <a:p>
          <a:endParaRPr lang="ru-RU"/>
        </a:p>
      </dgm:t>
    </dgm:pt>
    <dgm:pt modelId="{126129B3-24C9-4689-BED1-CF8CC1BB752E}" type="pres">
      <dgm:prSet presAssocID="{130E4608-5B1C-4DA0-8E9A-6FB4339043C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DEF96-A6CD-43F2-B1C8-BE57176580A1}" type="pres">
      <dgm:prSet presAssocID="{7C6ED313-D138-498C-B09F-662EA7025B03}" presName="composite" presStyleCnt="0"/>
      <dgm:spPr/>
    </dgm:pt>
    <dgm:pt modelId="{196476D2-039F-404C-8128-75CD3A80E23D}" type="pres">
      <dgm:prSet presAssocID="{7C6ED313-D138-498C-B09F-662EA7025B03}" presName="imgShp" presStyleLbl="fgImgPlace1" presStyleIdx="0" presStyleCnt="6" custLinFactX="-83054" custLinFactNeighborX="-100000" custLinFactNeighborY="69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4CA2FF6-E636-489B-8A0F-CC62151FCC60}" type="pres">
      <dgm:prSet presAssocID="{7C6ED313-D138-498C-B09F-662EA7025B03}" presName="txShp" presStyleLbl="node1" presStyleIdx="0" presStyleCnt="6" custScaleX="14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ECA93-4AE4-447C-BBF9-DCB7716A810E}" type="pres">
      <dgm:prSet presAssocID="{1F552C4F-F412-47AD-917B-094C26D7FA12}" presName="spacing" presStyleCnt="0"/>
      <dgm:spPr/>
    </dgm:pt>
    <dgm:pt modelId="{7478DEBC-8917-4692-848D-04037CDE31B9}" type="pres">
      <dgm:prSet presAssocID="{EB021956-A339-424B-9D84-38AEC98FB74C}" presName="composite" presStyleCnt="0"/>
      <dgm:spPr/>
    </dgm:pt>
    <dgm:pt modelId="{F13D6B4F-8238-4482-BCC2-4A33ACF905C6}" type="pres">
      <dgm:prSet presAssocID="{EB021956-A339-424B-9D84-38AEC98FB74C}" presName="imgShp" presStyleLbl="fgImgPlace1" presStyleIdx="1" presStyleCnt="6" custLinFactX="-83054" custLinFactNeighborX="-100000" custLinFactNeighborY="-462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A5F29BA-53DC-4DBF-83DF-BCAA0B05694E}" type="pres">
      <dgm:prSet presAssocID="{EB021956-A339-424B-9D84-38AEC98FB74C}" presName="txShp" presStyleLbl="node1" presStyleIdx="1" presStyleCnt="6" custScaleX="14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FC746-E53E-4F3F-9F27-AC3005E2C0F7}" type="pres">
      <dgm:prSet presAssocID="{96824890-C8C6-4C2C-9410-EC299C45786B}" presName="spacing" presStyleCnt="0"/>
      <dgm:spPr/>
    </dgm:pt>
    <dgm:pt modelId="{8A0B3730-035C-41D1-81CF-B54C63104F35}" type="pres">
      <dgm:prSet presAssocID="{D70BEBBC-D125-44C1-B8B9-A5A3C1ECA2E8}" presName="composite" presStyleCnt="0"/>
      <dgm:spPr/>
    </dgm:pt>
    <dgm:pt modelId="{6A84D7F4-141C-4D04-8468-C6A3941FE485}" type="pres">
      <dgm:prSet presAssocID="{D70BEBBC-D125-44C1-B8B9-A5A3C1ECA2E8}" presName="imgShp" presStyleLbl="fgImgPlace1" presStyleIdx="2" presStyleCnt="6" custLinFactX="-71222" custLinFactNeighborX="-100000" custLinFactNeighborY="751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7F5E041-1452-4C4E-89CD-841B905EB978}" type="pres">
      <dgm:prSet presAssocID="{D70BEBBC-D125-44C1-B8B9-A5A3C1ECA2E8}" presName="txShp" presStyleLbl="node1" presStyleIdx="2" presStyleCnt="6" custScaleX="14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3C3BC-54BE-4E3B-BDB8-0D3D8F08049F}" type="pres">
      <dgm:prSet presAssocID="{D9AD1883-C9BE-4FC9-9A21-176C725FEEE7}" presName="spacing" presStyleCnt="0"/>
      <dgm:spPr/>
    </dgm:pt>
    <dgm:pt modelId="{4E518F4E-AD3E-46F6-A255-B737CB588588}" type="pres">
      <dgm:prSet presAssocID="{3519946D-B1D2-4F33-8D2A-2BF77B032DCD}" presName="composite" presStyleCnt="0"/>
      <dgm:spPr/>
    </dgm:pt>
    <dgm:pt modelId="{EB7E4265-33F9-44FC-BB97-0B3B59DB1683}" type="pres">
      <dgm:prSet presAssocID="{3519946D-B1D2-4F33-8D2A-2BF77B032DCD}" presName="imgShp" presStyleLbl="fgImgPlace1" presStyleIdx="3" presStyleCnt="6" custLinFactX="-71222" custLinFactNeighborX="-100000" custLinFactNeighborY="-4013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83B9C67-E337-4721-9A32-FDC4A8AB1E28}" type="pres">
      <dgm:prSet presAssocID="{3519946D-B1D2-4F33-8D2A-2BF77B032DCD}" presName="txShp" presStyleLbl="node1" presStyleIdx="3" presStyleCnt="6" custScaleX="14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F98D7-905D-4339-9BED-B01EE2A16B56}" type="pres">
      <dgm:prSet presAssocID="{9815ECA0-72D5-48CA-9C9B-E0AA66ABEADB}" presName="spacing" presStyleCnt="0"/>
      <dgm:spPr/>
    </dgm:pt>
    <dgm:pt modelId="{9A5B1CF1-C69E-433E-BA47-B5543D938A62}" type="pres">
      <dgm:prSet presAssocID="{3DFE6BCE-6F6E-42E5-B2BC-0DFD7F8EAFFE}" presName="composite" presStyleCnt="0"/>
      <dgm:spPr/>
    </dgm:pt>
    <dgm:pt modelId="{03A7D9DF-348C-4AD9-97D6-50234FE8CCB9}" type="pres">
      <dgm:prSet presAssocID="{3DFE6BCE-6F6E-42E5-B2BC-0DFD7F8EAFFE}" presName="imgShp" presStyleLbl="fgImgPlace1" presStyleIdx="4" presStyleCnt="6" custLinFactX="-71222" custLinFactNeighborX="-100000" custLinFactNeighborY="-370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6F573C1D-0F12-450C-83E9-32F5093B48DC}" type="pres">
      <dgm:prSet presAssocID="{3DFE6BCE-6F6E-42E5-B2BC-0DFD7F8EAFFE}" presName="txShp" presStyleLbl="node1" presStyleIdx="4" presStyleCnt="6" custScaleX="14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DD206-8CBB-4A32-B7C4-C3FFCC49B86D}" type="pres">
      <dgm:prSet presAssocID="{B5D531FA-A101-43A9-A6DC-1857904DB6E5}" presName="spacing" presStyleCnt="0"/>
      <dgm:spPr/>
    </dgm:pt>
    <dgm:pt modelId="{88E736C6-A53B-4EFE-A152-EBE40ED75625}" type="pres">
      <dgm:prSet presAssocID="{4F09A43D-D3D2-4497-91F0-38522F3210A5}" presName="composite" presStyleCnt="0"/>
      <dgm:spPr/>
    </dgm:pt>
    <dgm:pt modelId="{451C43A4-75D3-4620-B94B-DE2EE0C3B266}" type="pres">
      <dgm:prSet presAssocID="{4F09A43D-D3D2-4497-91F0-38522F3210A5}" presName="imgShp" presStyleLbl="fgImgPlace1" presStyleIdx="5" presStyleCnt="6" custLinFactX="-83054" custLinFactNeighborX="-100000" custLinFactNeighborY="-3401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ECD675FF-9EDC-44F4-93C4-CF5ED596319D}" type="pres">
      <dgm:prSet presAssocID="{4F09A43D-D3D2-4497-91F0-38522F3210A5}" presName="txShp" presStyleLbl="node1" presStyleIdx="5" presStyleCnt="6" custScaleX="14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CC6D66-6541-49C7-AE22-92C8948400E2}" srcId="{130E4608-5B1C-4DA0-8E9A-6FB4339043CD}" destId="{3DFE6BCE-6F6E-42E5-B2BC-0DFD7F8EAFFE}" srcOrd="4" destOrd="0" parTransId="{DEDBE4F0-8DD5-4BF9-99E2-FF7DED67F548}" sibTransId="{B5D531FA-A101-43A9-A6DC-1857904DB6E5}"/>
    <dgm:cxn modelId="{18719A14-9ACD-4A6B-9C40-C6D1095A2966}" srcId="{130E4608-5B1C-4DA0-8E9A-6FB4339043CD}" destId="{D70BEBBC-D125-44C1-B8B9-A5A3C1ECA2E8}" srcOrd="2" destOrd="0" parTransId="{FE26A068-45CE-4C73-8DBE-F41F03DD4DF3}" sibTransId="{D9AD1883-C9BE-4FC9-9A21-176C725FEEE7}"/>
    <dgm:cxn modelId="{87474819-EFFE-4A2F-BE98-72429C3AD6EC}" type="presOf" srcId="{3DFE6BCE-6F6E-42E5-B2BC-0DFD7F8EAFFE}" destId="{6F573C1D-0F12-450C-83E9-32F5093B48DC}" srcOrd="0" destOrd="0" presId="urn:microsoft.com/office/officeart/2005/8/layout/vList3"/>
    <dgm:cxn modelId="{E6A10F01-706C-4BE8-9B9B-EE1D9FE1DAFB}" type="presOf" srcId="{3519946D-B1D2-4F33-8D2A-2BF77B032DCD}" destId="{C83B9C67-E337-4721-9A32-FDC4A8AB1E28}" srcOrd="0" destOrd="0" presId="urn:microsoft.com/office/officeart/2005/8/layout/vList3"/>
    <dgm:cxn modelId="{CAE6A12D-4865-4B81-B4FB-928DBB471CC6}" srcId="{130E4608-5B1C-4DA0-8E9A-6FB4339043CD}" destId="{4F09A43D-D3D2-4497-91F0-38522F3210A5}" srcOrd="5" destOrd="0" parTransId="{68D7B6EC-D59B-4007-8974-C0ECB5611F92}" sibTransId="{827C9FB3-A0B0-45C7-ABAD-ED93FC9E3ACC}"/>
    <dgm:cxn modelId="{D22AAB57-551A-4AB1-9343-CD93C52EE159}" type="presOf" srcId="{EB021956-A339-424B-9D84-38AEC98FB74C}" destId="{0A5F29BA-53DC-4DBF-83DF-BCAA0B05694E}" srcOrd="0" destOrd="0" presId="urn:microsoft.com/office/officeart/2005/8/layout/vList3"/>
    <dgm:cxn modelId="{27E05DCE-4948-4035-BC03-98AD88B2701E}" srcId="{130E4608-5B1C-4DA0-8E9A-6FB4339043CD}" destId="{EB021956-A339-424B-9D84-38AEC98FB74C}" srcOrd="1" destOrd="0" parTransId="{C55F1FDB-2BC7-41F0-912E-2C9708DCC787}" sibTransId="{96824890-C8C6-4C2C-9410-EC299C45786B}"/>
    <dgm:cxn modelId="{88BAF4A6-8A50-4E9A-AED4-D91225D2B1B0}" srcId="{130E4608-5B1C-4DA0-8E9A-6FB4339043CD}" destId="{3519946D-B1D2-4F33-8D2A-2BF77B032DCD}" srcOrd="3" destOrd="0" parTransId="{C280B530-66EB-4C5A-A9B7-1F4153F726FF}" sibTransId="{9815ECA0-72D5-48CA-9C9B-E0AA66ABEADB}"/>
    <dgm:cxn modelId="{5EB6494F-D67C-4619-8797-EB9D8C842536}" type="presOf" srcId="{130E4608-5B1C-4DA0-8E9A-6FB4339043CD}" destId="{126129B3-24C9-4689-BED1-CF8CC1BB752E}" srcOrd="0" destOrd="0" presId="urn:microsoft.com/office/officeart/2005/8/layout/vList3"/>
    <dgm:cxn modelId="{0528275F-F6C0-4214-A3E1-961316CF6A4A}" type="presOf" srcId="{4F09A43D-D3D2-4497-91F0-38522F3210A5}" destId="{ECD675FF-9EDC-44F4-93C4-CF5ED596319D}" srcOrd="0" destOrd="0" presId="urn:microsoft.com/office/officeart/2005/8/layout/vList3"/>
    <dgm:cxn modelId="{AD6107CB-9332-414F-920F-A2146A6D2890}" srcId="{130E4608-5B1C-4DA0-8E9A-6FB4339043CD}" destId="{7C6ED313-D138-498C-B09F-662EA7025B03}" srcOrd="0" destOrd="0" parTransId="{543EA866-275A-4BE9-B83C-E3D6DF3181B3}" sibTransId="{1F552C4F-F412-47AD-917B-094C26D7FA12}"/>
    <dgm:cxn modelId="{177E158E-09CC-4A61-8213-D238F53B04DB}" type="presOf" srcId="{7C6ED313-D138-498C-B09F-662EA7025B03}" destId="{24CA2FF6-E636-489B-8A0F-CC62151FCC60}" srcOrd="0" destOrd="0" presId="urn:microsoft.com/office/officeart/2005/8/layout/vList3"/>
    <dgm:cxn modelId="{72534064-3FFC-4F4F-953A-48F4B29168A8}" type="presOf" srcId="{D70BEBBC-D125-44C1-B8B9-A5A3C1ECA2E8}" destId="{97F5E041-1452-4C4E-89CD-841B905EB978}" srcOrd="0" destOrd="0" presId="urn:microsoft.com/office/officeart/2005/8/layout/vList3"/>
    <dgm:cxn modelId="{C8F4D848-9BE5-43B4-A6B5-DA43DD00EFFB}" type="presParOf" srcId="{126129B3-24C9-4689-BED1-CF8CC1BB752E}" destId="{DB6DEF96-A6CD-43F2-B1C8-BE57176580A1}" srcOrd="0" destOrd="0" presId="urn:microsoft.com/office/officeart/2005/8/layout/vList3"/>
    <dgm:cxn modelId="{C7DD1E83-F9BE-4891-AFDB-949BB77DD8AE}" type="presParOf" srcId="{DB6DEF96-A6CD-43F2-B1C8-BE57176580A1}" destId="{196476D2-039F-404C-8128-75CD3A80E23D}" srcOrd="0" destOrd="0" presId="urn:microsoft.com/office/officeart/2005/8/layout/vList3"/>
    <dgm:cxn modelId="{6E1748FC-0135-453E-8075-673F6524A445}" type="presParOf" srcId="{DB6DEF96-A6CD-43F2-B1C8-BE57176580A1}" destId="{24CA2FF6-E636-489B-8A0F-CC62151FCC60}" srcOrd="1" destOrd="0" presId="urn:microsoft.com/office/officeart/2005/8/layout/vList3"/>
    <dgm:cxn modelId="{D99D0E7C-8503-48F7-B15F-6FD7BB9B5B46}" type="presParOf" srcId="{126129B3-24C9-4689-BED1-CF8CC1BB752E}" destId="{5DEECA93-4AE4-447C-BBF9-DCB7716A810E}" srcOrd="1" destOrd="0" presId="urn:microsoft.com/office/officeart/2005/8/layout/vList3"/>
    <dgm:cxn modelId="{80614904-5AC8-4532-B329-BB502E5C2424}" type="presParOf" srcId="{126129B3-24C9-4689-BED1-CF8CC1BB752E}" destId="{7478DEBC-8917-4692-848D-04037CDE31B9}" srcOrd="2" destOrd="0" presId="urn:microsoft.com/office/officeart/2005/8/layout/vList3"/>
    <dgm:cxn modelId="{B36ABC64-AD54-4F88-8A06-A8C220BEE55A}" type="presParOf" srcId="{7478DEBC-8917-4692-848D-04037CDE31B9}" destId="{F13D6B4F-8238-4482-BCC2-4A33ACF905C6}" srcOrd="0" destOrd="0" presId="urn:microsoft.com/office/officeart/2005/8/layout/vList3"/>
    <dgm:cxn modelId="{5A0C0D88-49DC-4C5D-B871-673C7A3036C7}" type="presParOf" srcId="{7478DEBC-8917-4692-848D-04037CDE31B9}" destId="{0A5F29BA-53DC-4DBF-83DF-BCAA0B05694E}" srcOrd="1" destOrd="0" presId="urn:microsoft.com/office/officeart/2005/8/layout/vList3"/>
    <dgm:cxn modelId="{D9D89CF0-18ED-445A-AE9D-B466E203590E}" type="presParOf" srcId="{126129B3-24C9-4689-BED1-CF8CC1BB752E}" destId="{B58FC746-E53E-4F3F-9F27-AC3005E2C0F7}" srcOrd="3" destOrd="0" presId="urn:microsoft.com/office/officeart/2005/8/layout/vList3"/>
    <dgm:cxn modelId="{D33B0102-A3F6-4E9A-96D0-E0DC460C97D9}" type="presParOf" srcId="{126129B3-24C9-4689-BED1-CF8CC1BB752E}" destId="{8A0B3730-035C-41D1-81CF-B54C63104F35}" srcOrd="4" destOrd="0" presId="urn:microsoft.com/office/officeart/2005/8/layout/vList3"/>
    <dgm:cxn modelId="{7B64521B-A4A5-47E7-B408-B638FDB6EA36}" type="presParOf" srcId="{8A0B3730-035C-41D1-81CF-B54C63104F35}" destId="{6A84D7F4-141C-4D04-8468-C6A3941FE485}" srcOrd="0" destOrd="0" presId="urn:microsoft.com/office/officeart/2005/8/layout/vList3"/>
    <dgm:cxn modelId="{2F816C70-258F-455D-A0FE-A456C6F33291}" type="presParOf" srcId="{8A0B3730-035C-41D1-81CF-B54C63104F35}" destId="{97F5E041-1452-4C4E-89CD-841B905EB978}" srcOrd="1" destOrd="0" presId="urn:microsoft.com/office/officeart/2005/8/layout/vList3"/>
    <dgm:cxn modelId="{AB31A338-2B97-4C13-8A0B-9F0344701536}" type="presParOf" srcId="{126129B3-24C9-4689-BED1-CF8CC1BB752E}" destId="{8163C3BC-54BE-4E3B-BDB8-0D3D8F08049F}" srcOrd="5" destOrd="0" presId="urn:microsoft.com/office/officeart/2005/8/layout/vList3"/>
    <dgm:cxn modelId="{0E6782AA-1830-4C8F-A521-98D09730DC73}" type="presParOf" srcId="{126129B3-24C9-4689-BED1-CF8CC1BB752E}" destId="{4E518F4E-AD3E-46F6-A255-B737CB588588}" srcOrd="6" destOrd="0" presId="urn:microsoft.com/office/officeart/2005/8/layout/vList3"/>
    <dgm:cxn modelId="{F8A487BB-A4F5-490D-B811-12BAADE12FDB}" type="presParOf" srcId="{4E518F4E-AD3E-46F6-A255-B737CB588588}" destId="{EB7E4265-33F9-44FC-BB97-0B3B59DB1683}" srcOrd="0" destOrd="0" presId="urn:microsoft.com/office/officeart/2005/8/layout/vList3"/>
    <dgm:cxn modelId="{09898183-EA65-4F42-95A6-9F036F197EAE}" type="presParOf" srcId="{4E518F4E-AD3E-46F6-A255-B737CB588588}" destId="{C83B9C67-E337-4721-9A32-FDC4A8AB1E28}" srcOrd="1" destOrd="0" presId="urn:microsoft.com/office/officeart/2005/8/layout/vList3"/>
    <dgm:cxn modelId="{F1597A01-54F8-465B-B002-704198BFE051}" type="presParOf" srcId="{126129B3-24C9-4689-BED1-CF8CC1BB752E}" destId="{230F98D7-905D-4339-9BED-B01EE2A16B56}" srcOrd="7" destOrd="0" presId="urn:microsoft.com/office/officeart/2005/8/layout/vList3"/>
    <dgm:cxn modelId="{7926F068-6633-48FD-83AA-EC5328092311}" type="presParOf" srcId="{126129B3-24C9-4689-BED1-CF8CC1BB752E}" destId="{9A5B1CF1-C69E-433E-BA47-B5543D938A62}" srcOrd="8" destOrd="0" presId="urn:microsoft.com/office/officeart/2005/8/layout/vList3"/>
    <dgm:cxn modelId="{75B1DF67-DA4D-41B6-830C-678B3AA827AA}" type="presParOf" srcId="{9A5B1CF1-C69E-433E-BA47-B5543D938A62}" destId="{03A7D9DF-348C-4AD9-97D6-50234FE8CCB9}" srcOrd="0" destOrd="0" presId="urn:microsoft.com/office/officeart/2005/8/layout/vList3"/>
    <dgm:cxn modelId="{08C1EFFE-5AC0-4236-AB31-A9CA4D0A8C75}" type="presParOf" srcId="{9A5B1CF1-C69E-433E-BA47-B5543D938A62}" destId="{6F573C1D-0F12-450C-83E9-32F5093B48DC}" srcOrd="1" destOrd="0" presId="urn:microsoft.com/office/officeart/2005/8/layout/vList3"/>
    <dgm:cxn modelId="{9D0C8199-682E-436A-8269-8900AF7963D8}" type="presParOf" srcId="{126129B3-24C9-4689-BED1-CF8CC1BB752E}" destId="{0D6DD206-8CBB-4A32-B7C4-C3FFCC49B86D}" srcOrd="9" destOrd="0" presId="urn:microsoft.com/office/officeart/2005/8/layout/vList3"/>
    <dgm:cxn modelId="{9574F765-4704-4910-8867-90B684EF70CF}" type="presParOf" srcId="{126129B3-24C9-4689-BED1-CF8CC1BB752E}" destId="{88E736C6-A53B-4EFE-A152-EBE40ED75625}" srcOrd="10" destOrd="0" presId="urn:microsoft.com/office/officeart/2005/8/layout/vList3"/>
    <dgm:cxn modelId="{2EA80A65-6923-4EA5-B779-511CAE9F40BB}" type="presParOf" srcId="{88E736C6-A53B-4EFE-A152-EBE40ED75625}" destId="{451C43A4-75D3-4620-B94B-DE2EE0C3B266}" srcOrd="0" destOrd="0" presId="urn:microsoft.com/office/officeart/2005/8/layout/vList3"/>
    <dgm:cxn modelId="{2A615A5B-E886-4FE6-8264-CAA7F235D589}" type="presParOf" srcId="{88E736C6-A53B-4EFE-A152-EBE40ED75625}" destId="{ECD675FF-9EDC-44F4-93C4-CF5ED59631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483604-F90B-4076-86F3-AE3DECD2FC42}">
      <dsp:nvSpPr>
        <dsp:cNvPr id="0" name=""/>
        <dsp:cNvSpPr/>
      </dsp:nvSpPr>
      <dsp:spPr>
        <a:xfrm>
          <a:off x="8239" y="71442"/>
          <a:ext cx="8435674" cy="76773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Развитие творческого мышления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8239" y="71442"/>
        <a:ext cx="8435674" cy="767731"/>
      </dsp:txXfrm>
    </dsp:sp>
    <dsp:sp modelId="{55EA8B3A-7F57-44FE-AA5A-EE957AC7033F}">
      <dsp:nvSpPr>
        <dsp:cNvPr id="0" name=""/>
        <dsp:cNvSpPr/>
      </dsp:nvSpPr>
      <dsp:spPr>
        <a:xfrm>
          <a:off x="0" y="857254"/>
          <a:ext cx="8435674" cy="76773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Повышение мотивации изучения иностранного языка через метод проекта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0" y="857254"/>
        <a:ext cx="8435674" cy="767731"/>
      </dsp:txXfrm>
    </dsp:sp>
    <dsp:sp modelId="{F03F51B4-6AFA-423C-B646-E56F914E21B2}">
      <dsp:nvSpPr>
        <dsp:cNvPr id="0" name=""/>
        <dsp:cNvSpPr/>
      </dsp:nvSpPr>
      <dsp:spPr>
        <a:xfrm>
          <a:off x="4119" y="1613754"/>
          <a:ext cx="8435674" cy="76773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Формирование коммуникативной компетенции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19" y="1613754"/>
        <a:ext cx="8435674" cy="767731"/>
      </dsp:txXfrm>
    </dsp:sp>
    <dsp:sp modelId="{54C765AB-929E-44D8-BCCC-5E0D2A04A298}">
      <dsp:nvSpPr>
        <dsp:cNvPr id="0" name=""/>
        <dsp:cNvSpPr/>
      </dsp:nvSpPr>
      <dsp:spPr>
        <a:xfrm>
          <a:off x="4119" y="2419872"/>
          <a:ext cx="8435674" cy="76773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Формирование навыков работы с большим объемом информации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19" y="2419872"/>
        <a:ext cx="8435674" cy="767731"/>
      </dsp:txXfrm>
    </dsp:sp>
    <dsp:sp modelId="{8E4CCD7F-C6F4-4DD2-B214-423773B03558}">
      <dsp:nvSpPr>
        <dsp:cNvPr id="0" name=""/>
        <dsp:cNvSpPr/>
      </dsp:nvSpPr>
      <dsp:spPr>
        <a:xfrm>
          <a:off x="4119" y="3225990"/>
          <a:ext cx="8435674" cy="1181347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Формирование знаний, умений и навыков учащихся по иностранному языку через метод проекта и применение их на практике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19" y="3225990"/>
        <a:ext cx="8435674" cy="1181347"/>
      </dsp:txXfrm>
    </dsp:sp>
    <dsp:sp modelId="{714CCB5E-7925-47E6-A607-E55007084BFD}">
      <dsp:nvSpPr>
        <dsp:cNvPr id="0" name=""/>
        <dsp:cNvSpPr/>
      </dsp:nvSpPr>
      <dsp:spPr>
        <a:xfrm>
          <a:off x="8239" y="4429157"/>
          <a:ext cx="8435674" cy="76773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10000"/>
                </a:schemeClr>
              </a:solidFill>
            </a:rPr>
            <a:t>Использование информационных технологий и применение их в практической деятельности</a:t>
          </a:r>
          <a:endParaRPr lang="ru-RU" sz="24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8239" y="4429157"/>
        <a:ext cx="8435674" cy="7677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A2FF6-E636-489B-8A0F-CC62151FCC60}">
      <dsp:nvSpPr>
        <dsp:cNvPr id="0" name=""/>
        <dsp:cNvSpPr/>
      </dsp:nvSpPr>
      <dsp:spPr>
        <a:xfrm rot="10800000">
          <a:off x="193758" y="1920"/>
          <a:ext cx="7842082" cy="676440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Умение использовать ранее полученные знания для самостоятельной работы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93758" y="1920"/>
        <a:ext cx="7842082" cy="676440"/>
      </dsp:txXfrm>
    </dsp:sp>
    <dsp:sp modelId="{196476D2-039F-404C-8128-75CD3A80E23D}">
      <dsp:nvSpPr>
        <dsp:cNvPr id="0" name=""/>
        <dsp:cNvSpPr/>
      </dsp:nvSpPr>
      <dsp:spPr>
        <a:xfrm>
          <a:off x="0" y="48608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5F29BA-53DC-4DBF-83DF-BCAA0B05694E}">
      <dsp:nvSpPr>
        <dsp:cNvPr id="0" name=""/>
        <dsp:cNvSpPr/>
      </dsp:nvSpPr>
      <dsp:spPr>
        <a:xfrm rot="10800000">
          <a:off x="185713" y="880284"/>
          <a:ext cx="7858172" cy="676440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Разработка системы уроков с применением информационных технологий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85713" y="880284"/>
        <a:ext cx="7858172" cy="676440"/>
      </dsp:txXfrm>
    </dsp:sp>
    <dsp:sp modelId="{F13D6B4F-8238-4482-BCC2-4A33ACF905C6}">
      <dsp:nvSpPr>
        <dsp:cNvPr id="0" name=""/>
        <dsp:cNvSpPr/>
      </dsp:nvSpPr>
      <dsp:spPr>
        <a:xfrm>
          <a:off x="0" y="849005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5E041-1452-4C4E-89CD-841B905EB978}">
      <dsp:nvSpPr>
        <dsp:cNvPr id="0" name=""/>
        <dsp:cNvSpPr/>
      </dsp:nvSpPr>
      <dsp:spPr>
        <a:xfrm rot="10800000">
          <a:off x="185713" y="1758647"/>
          <a:ext cx="7858172" cy="676440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Повышение интереса к предмету, расширение познавательных способностей учащихся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85713" y="1758647"/>
        <a:ext cx="7858172" cy="676440"/>
      </dsp:txXfrm>
    </dsp:sp>
    <dsp:sp modelId="{6A84D7F4-141C-4D04-8468-C6A3941FE485}">
      <dsp:nvSpPr>
        <dsp:cNvPr id="0" name=""/>
        <dsp:cNvSpPr/>
      </dsp:nvSpPr>
      <dsp:spPr>
        <a:xfrm>
          <a:off x="0" y="1809474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B9C67-E337-4721-9A32-FDC4A8AB1E28}">
      <dsp:nvSpPr>
        <dsp:cNvPr id="0" name=""/>
        <dsp:cNvSpPr/>
      </dsp:nvSpPr>
      <dsp:spPr>
        <a:xfrm rot="10800000">
          <a:off x="185713" y="2637010"/>
          <a:ext cx="7858172" cy="676440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Создание тестовых блоков по различным разделам иностранного языка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85713" y="2637010"/>
        <a:ext cx="7858172" cy="676440"/>
      </dsp:txXfrm>
    </dsp:sp>
    <dsp:sp modelId="{EB7E4265-33F9-44FC-BB97-0B3B59DB1683}">
      <dsp:nvSpPr>
        <dsp:cNvPr id="0" name=""/>
        <dsp:cNvSpPr/>
      </dsp:nvSpPr>
      <dsp:spPr>
        <a:xfrm>
          <a:off x="0" y="2609864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73C1D-0F12-450C-83E9-32F5093B48DC}">
      <dsp:nvSpPr>
        <dsp:cNvPr id="0" name=""/>
        <dsp:cNvSpPr/>
      </dsp:nvSpPr>
      <dsp:spPr>
        <a:xfrm rot="10800000">
          <a:off x="193758" y="3515373"/>
          <a:ext cx="7842082" cy="676440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Накопление разнообразного дидактического материала и оригинальных наглядных пособий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93758" y="3515373"/>
        <a:ext cx="7842082" cy="676440"/>
      </dsp:txXfrm>
    </dsp:sp>
    <dsp:sp modelId="{03A7D9DF-348C-4AD9-97D6-50234FE8CCB9}">
      <dsp:nvSpPr>
        <dsp:cNvPr id="0" name=""/>
        <dsp:cNvSpPr/>
      </dsp:nvSpPr>
      <dsp:spPr>
        <a:xfrm>
          <a:off x="0" y="3490297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675FF-9EDC-44F4-93C4-CF5ED596319D}">
      <dsp:nvSpPr>
        <dsp:cNvPr id="0" name=""/>
        <dsp:cNvSpPr/>
      </dsp:nvSpPr>
      <dsp:spPr>
        <a:xfrm rot="10800000">
          <a:off x="185713" y="4393736"/>
          <a:ext cx="7858172" cy="676440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29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Повышение качества знаний и уровня </a:t>
          </a:r>
          <a:r>
            <a:rPr lang="ru-RU" sz="2400" b="1" kern="1200" dirty="0" err="1" smtClean="0">
              <a:solidFill>
                <a:schemeClr val="tx1"/>
              </a:solidFill>
            </a:rPr>
            <a:t>обученности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85713" y="4393736"/>
        <a:ext cx="7858172" cy="676440"/>
      </dsp:txXfrm>
    </dsp:sp>
    <dsp:sp modelId="{451C43A4-75D3-4620-B94B-DE2EE0C3B266}">
      <dsp:nvSpPr>
        <dsp:cNvPr id="0" name=""/>
        <dsp:cNvSpPr/>
      </dsp:nvSpPr>
      <dsp:spPr>
        <a:xfrm>
          <a:off x="0" y="4370730"/>
          <a:ext cx="676440" cy="676440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FFE815-54E5-41E0-80A2-7EC57620A592}" type="datetimeFigureOut">
              <a:rPr lang="ru-RU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B56CBD-EDD4-4393-A4A9-1FAD6D331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6BE0EF-75B4-4BE0-B646-E8AEA60256F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28221-671D-4CD2-B599-10AC6792DF46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11B25-D44D-4A45-9EBB-010076FF0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B4C2A-2296-4488-AC6B-4A3416209D65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C810C-5C10-4F6C-815F-D72AB61E7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962B1-BD63-40DF-ACD1-076DEB86B5F6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09951-D993-4A0C-8A5A-D0BEA1CF1C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DBFF6-9568-4755-8E0B-AEE836267BBA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C19E4-05B6-4146-8CF7-8DCAE7A296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E3EDFB-8EA6-4D42-A0C8-118393978E97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A4F5C-4711-43C0-BF71-0EE3C4AD5B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2AE8F-C460-4245-A7B2-BE2172800D7C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25088-38B5-4CC3-8069-FACF1AAF8A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B55872-237F-40B9-B32C-ED64D13ED77A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15BDE-8BD9-4062-ACCD-53C1256511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C294B-E19B-410C-91F5-4010C460AE83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53022-656A-4D60-B879-ED70EBE6F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FAD2-D77E-47A4-8CBF-2E20A1E0095E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409E-0A91-4107-8A7E-99A16DD5C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E79F4-7B58-43B7-BA18-23DA4B1C8F23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416B9-7F48-4FDC-9800-727A05CA64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0951C-13C3-4E7C-A459-8AE42C945E41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D83BC5F-A8B5-4ADE-B3D8-B5CF2AA927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2DF840C-A968-416C-B8A2-51C7B647909E}" type="datetimeFigureOut">
              <a:rPr lang="ru-RU" smtClean="0"/>
              <a:pPr>
                <a:defRPr/>
              </a:pPr>
              <a:t>12.04.2012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C212EF5-3E99-4B08-B9CD-388A4D2331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«ПРИМЕНЕНИЕ ТВОРЧЕСКИХ ПРОЕКТОВ КАК СРЕДСТВО РАЗВИТИЯ ПОЗНАВАТЕЛЬНОЙ АКТИВНОСТИ УЧАЩИХСЯ»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214942" y="3645024"/>
            <a:ext cx="3143272" cy="15699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1003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ПРЕЗЕНТАЦИЮ </a:t>
            </a: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>ПОДГОТОВИЛА</a:t>
            </a:r>
            <a:endParaRPr lang="en-US" sz="1400" dirty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 1.  </a:t>
            </a:r>
            <a:r>
              <a:rPr lang="en-US" sz="1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2">
                    <a:lumMod val="25000"/>
                  </a:schemeClr>
                </a:solidFill>
              </a:rPr>
              <a:t>Вабищевич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 Е.Г.              </a:t>
            </a:r>
            <a:endParaRPr lang="en-US" sz="1400" dirty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       МОУ СОШ №39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       Город Тверь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dirty="0">
                <a:solidFill>
                  <a:schemeClr val="tx2">
                    <a:lumMod val="25000"/>
                  </a:schemeClr>
                </a:solidFill>
              </a:rPr>
              <a:t>       </a:t>
            </a: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Учитель французского языка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dirty="0">
                <a:solidFill>
                  <a:schemeClr val="tx2">
                    <a:lumMod val="25000"/>
                  </a:schemeClr>
                </a:solidFill>
              </a:rPr>
              <a:t>       </a:t>
            </a:r>
            <a:endParaRPr lang="ru-RU" sz="1400" dirty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ru-RU" sz="1400" dirty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dirty="0">
                <a:solidFill>
                  <a:schemeClr val="tx2">
                    <a:lumMod val="25000"/>
                  </a:schemeClr>
                </a:solidFill>
              </a:rPr>
              <a:t> 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ru-RU" sz="1400" dirty="0">
              <a:solidFill>
                <a:schemeClr val="tx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151" name="Прямоугольник 4"/>
          <p:cNvSpPr>
            <a:spLocks noChangeArrowheads="1"/>
          </p:cNvSpPr>
          <p:nvPr/>
        </p:nvSpPr>
        <p:spPr bwMode="auto">
          <a:xfrm>
            <a:off x="2428875" y="600075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/>
              <a:t>Тверь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/>
              <a:t>2012 </a:t>
            </a:r>
            <a:r>
              <a:rPr lang="ru-RU"/>
              <a:t>год</a:t>
            </a:r>
          </a:p>
        </p:txBody>
      </p:sp>
      <p:pic>
        <p:nvPicPr>
          <p:cNvPr id="6152" name="Рисунок 10" descr="j0279242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71750"/>
            <a:ext cx="3000375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292895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Внедрение метода проектов в практическую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деятельность для повышения качества знаний и развития творческих способностей учащихся.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latin typeface="Adobe Ming Std L" pitchFamily="18" charset="-128"/>
                <a:ea typeface="Adobe Ming Std L" pitchFamily="18" charset="-128"/>
              </a:rPr>
              <a:t>ЗАДАЧИ</a:t>
            </a:r>
            <a:endParaRPr lang="ru-RU" sz="5400" b="1" i="1" dirty="0">
              <a:latin typeface="Adobe Ming Std L" pitchFamily="18" charset="-128"/>
              <a:ea typeface="Adobe Ming Std L" pitchFamily="18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44391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i="1" dirty="0" smtClean="0"/>
              <a:t>ОЖИДАЕМЫЙ РЕЗУЛЬТАТ</a:t>
            </a:r>
            <a:endParaRPr lang="ru-RU" sz="4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AutoShape 3"/>
          <p:cNvSpPr>
            <a:spLocks noChangeArrowheads="1"/>
          </p:cNvSpPr>
          <p:nvPr/>
        </p:nvSpPr>
        <p:spPr bwMode="auto">
          <a:xfrm rot="16200000">
            <a:off x="4031457" y="-2078831"/>
            <a:ext cx="1296987" cy="5832475"/>
          </a:xfrm>
          <a:prstGeom prst="rightArrow">
            <a:avLst>
              <a:gd name="adj1" fmla="val 68667"/>
              <a:gd name="adj2" fmla="val 31944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eaVert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Проектный метод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(проектная технология)</a:t>
            </a:r>
          </a:p>
        </p:txBody>
      </p:sp>
      <p:sp>
        <p:nvSpPr>
          <p:cNvPr id="240644" name="AutoShape 4"/>
          <p:cNvSpPr>
            <a:spLocks/>
          </p:cNvSpPr>
          <p:nvPr/>
        </p:nvSpPr>
        <p:spPr bwMode="auto">
          <a:xfrm>
            <a:off x="500063" y="1500188"/>
            <a:ext cx="481012" cy="4857750"/>
          </a:xfrm>
          <a:prstGeom prst="leftBrace">
            <a:avLst>
              <a:gd name="adj1" fmla="val 847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4438" y="1571625"/>
            <a:ext cx="7248525" cy="785813"/>
            <a:chOff x="1412" y="1253"/>
            <a:chExt cx="4099" cy="305"/>
          </a:xfrm>
          <a:solidFill>
            <a:schemeClr val="accent5">
              <a:lumMod val="50000"/>
            </a:schemeClr>
          </a:solidFill>
        </p:grpSpPr>
        <p:sp>
          <p:nvSpPr>
            <p:cNvPr id="10260" name="Rectangle 6"/>
            <p:cNvSpPr>
              <a:spLocks noChangeArrowheads="1"/>
            </p:cNvSpPr>
            <p:nvPr/>
          </p:nvSpPr>
          <p:spPr bwMode="auto">
            <a:xfrm>
              <a:off x="1412" y="1308"/>
              <a:ext cx="1927" cy="25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Проблемно-исследовательская технология</a:t>
              </a:r>
            </a:p>
          </p:txBody>
        </p:sp>
        <p:sp>
          <p:nvSpPr>
            <p:cNvPr id="10261" name="AutoShape 7"/>
            <p:cNvSpPr>
              <a:spLocks noChangeArrowheads="1"/>
            </p:cNvSpPr>
            <p:nvPr/>
          </p:nvSpPr>
          <p:spPr bwMode="auto">
            <a:xfrm>
              <a:off x="3424" y="1253"/>
              <a:ext cx="2087" cy="305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000" b="1" i="1"/>
                <a:t> </a:t>
              </a:r>
              <a:endParaRPr lang="ru-RU" sz="1000" b="1"/>
            </a:p>
            <a:p>
              <a:r>
                <a:rPr lang="ru-RU" sz="1200" b="1">
                  <a:solidFill>
                    <a:schemeClr val="bg1"/>
                  </a:solidFill>
                </a:rPr>
                <a:t>Исследовать  проблемы и проблемные ситуации </a:t>
              </a:r>
            </a:p>
            <a:p>
              <a:endParaRPr lang="ru-RU" sz="1000" b="1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4438" y="2571750"/>
            <a:ext cx="7262812" cy="576263"/>
            <a:chOff x="1412" y="1657"/>
            <a:chExt cx="4107" cy="363"/>
          </a:xfrm>
        </p:grpSpPr>
        <p:sp>
          <p:nvSpPr>
            <p:cNvPr id="10258" name="Rectangle 9"/>
            <p:cNvSpPr>
              <a:spLocks noChangeArrowheads="1"/>
            </p:cNvSpPr>
            <p:nvPr/>
          </p:nvSpPr>
          <p:spPr bwMode="auto">
            <a:xfrm>
              <a:off x="1412" y="1747"/>
              <a:ext cx="1927" cy="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Имитационного моделирования технология</a:t>
              </a:r>
            </a:p>
          </p:txBody>
        </p:sp>
        <p:sp>
          <p:nvSpPr>
            <p:cNvPr id="10259" name="AutoShape 10"/>
            <p:cNvSpPr>
              <a:spLocks noChangeArrowheads="1"/>
            </p:cNvSpPr>
            <p:nvPr/>
          </p:nvSpPr>
          <p:spPr bwMode="auto">
            <a:xfrm>
              <a:off x="3432" y="1657"/>
              <a:ext cx="2087" cy="363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000" i="1" dirty="0"/>
                <a:t> </a:t>
              </a:r>
              <a:r>
                <a:rPr lang="ru-RU" sz="1200" b="1" dirty="0">
                  <a:solidFill>
                    <a:schemeClr val="bg1"/>
                  </a:solidFill>
                </a:rPr>
                <a:t>Приобретать опыт решения  жизненно  важных проблем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14438" y="3286125"/>
            <a:ext cx="7262812" cy="576263"/>
            <a:chOff x="1412" y="2107"/>
            <a:chExt cx="4107" cy="363"/>
          </a:xfrm>
        </p:grpSpPr>
        <p:sp>
          <p:nvSpPr>
            <p:cNvPr id="10256" name="Rectangle 12"/>
            <p:cNvSpPr>
              <a:spLocks noChangeArrowheads="1"/>
            </p:cNvSpPr>
            <p:nvPr/>
          </p:nvSpPr>
          <p:spPr bwMode="auto">
            <a:xfrm>
              <a:off x="1412" y="2152"/>
              <a:ext cx="1927" cy="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Рефлексивная технология</a:t>
              </a:r>
            </a:p>
          </p:txBody>
        </p:sp>
        <p:sp>
          <p:nvSpPr>
            <p:cNvPr id="10257" name="AutoShape 13"/>
            <p:cNvSpPr>
              <a:spLocks noChangeArrowheads="1"/>
            </p:cNvSpPr>
            <p:nvPr/>
          </p:nvSpPr>
          <p:spPr bwMode="auto">
            <a:xfrm>
              <a:off x="3432" y="2107"/>
              <a:ext cx="2087" cy="363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200" b="1" dirty="0">
                  <a:solidFill>
                    <a:schemeClr val="bg1"/>
                  </a:solidFill>
                </a:rPr>
                <a:t>Уметь осуществлять анализ уже совершенной деятельности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14438" y="3929063"/>
            <a:ext cx="7248525" cy="785812"/>
            <a:chOff x="1412" y="2512"/>
            <a:chExt cx="4099" cy="495"/>
          </a:xfrm>
        </p:grpSpPr>
        <p:sp>
          <p:nvSpPr>
            <p:cNvPr id="10254" name="Rectangle 15"/>
            <p:cNvSpPr>
              <a:spLocks noChangeArrowheads="1"/>
            </p:cNvSpPr>
            <p:nvPr/>
          </p:nvSpPr>
          <p:spPr bwMode="auto">
            <a:xfrm>
              <a:off x="1412" y="2602"/>
              <a:ext cx="1927" cy="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 err="1">
                  <a:solidFill>
                    <a:srgbClr val="000099"/>
                  </a:solidFill>
                </a:rPr>
                <a:t>Деятельностная</a:t>
              </a:r>
              <a:r>
                <a:rPr lang="ru-RU" sz="1400" b="1" dirty="0">
                  <a:solidFill>
                    <a:srgbClr val="000099"/>
                  </a:solidFill>
                </a:rPr>
                <a:t> технология</a:t>
              </a:r>
            </a:p>
          </p:txBody>
        </p:sp>
        <p:sp>
          <p:nvSpPr>
            <p:cNvPr id="10255" name="AutoShape 16"/>
            <p:cNvSpPr>
              <a:spLocks noChangeArrowheads="1"/>
            </p:cNvSpPr>
            <p:nvPr/>
          </p:nvSpPr>
          <p:spPr bwMode="auto">
            <a:xfrm>
              <a:off x="3424" y="2512"/>
              <a:ext cx="2087" cy="49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200" b="1" dirty="0">
                  <a:solidFill>
                    <a:schemeClr val="bg1"/>
                  </a:solidFill>
                </a:rPr>
                <a:t>Быть субъектом предстоящей деятельности: осознавать и определять цели деятельности, проектировать, как и с помощью чего можно их достичь  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214438" y="4810125"/>
            <a:ext cx="7248525" cy="690563"/>
            <a:chOff x="1412" y="3067"/>
            <a:chExt cx="4099" cy="435"/>
          </a:xfrm>
        </p:grpSpPr>
        <p:sp>
          <p:nvSpPr>
            <p:cNvPr id="10252" name="Rectangle 18"/>
            <p:cNvSpPr>
              <a:spLocks noChangeArrowheads="1"/>
            </p:cNvSpPr>
            <p:nvPr/>
          </p:nvSpPr>
          <p:spPr bwMode="auto">
            <a:xfrm>
              <a:off x="1412" y="3142"/>
              <a:ext cx="1927" cy="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 err="1">
                  <a:solidFill>
                    <a:srgbClr val="000099"/>
                  </a:solidFill>
                </a:rPr>
                <a:t>Самоопределенческая</a:t>
              </a:r>
              <a:r>
                <a:rPr lang="ru-RU" sz="1400" b="1" dirty="0">
                  <a:solidFill>
                    <a:srgbClr val="000099"/>
                  </a:solidFill>
                </a:rPr>
                <a:t> технология</a:t>
              </a:r>
            </a:p>
          </p:txBody>
        </p:sp>
        <p:sp>
          <p:nvSpPr>
            <p:cNvPr id="10253" name="AutoShape 19"/>
            <p:cNvSpPr>
              <a:spLocks noChangeArrowheads="1"/>
            </p:cNvSpPr>
            <p:nvPr/>
          </p:nvSpPr>
          <p:spPr bwMode="auto">
            <a:xfrm>
              <a:off x="3424" y="3067"/>
              <a:ext cx="2087" cy="43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200" b="1" dirty="0">
                  <a:solidFill>
                    <a:schemeClr val="bg1"/>
                  </a:solidFill>
                </a:rPr>
                <a:t>Уметь самостоятельно  и обоснованно делать выбор, самоопределяться в деятельности, способах, средствах, путях решения… 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214438" y="5643563"/>
            <a:ext cx="7262812" cy="647700"/>
            <a:chOff x="1412" y="3592"/>
            <a:chExt cx="4107" cy="408"/>
          </a:xfrm>
        </p:grpSpPr>
        <p:sp>
          <p:nvSpPr>
            <p:cNvPr id="10250" name="Rectangle 21"/>
            <p:cNvSpPr>
              <a:spLocks noChangeArrowheads="1"/>
            </p:cNvSpPr>
            <p:nvPr/>
          </p:nvSpPr>
          <p:spPr bwMode="auto">
            <a:xfrm>
              <a:off x="1412" y="3727"/>
              <a:ext cx="1927" cy="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E3DFFD"/>
              </a:extrusionClr>
            </a:sp3d>
          </p:spPr>
          <p:txBody>
            <a:bodyPr anchor="ctr">
              <a:flatTx/>
            </a:bodyPr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Коммуникативная технология</a:t>
              </a:r>
            </a:p>
          </p:txBody>
        </p:sp>
        <p:sp>
          <p:nvSpPr>
            <p:cNvPr id="10251" name="AutoShape 22"/>
            <p:cNvSpPr>
              <a:spLocks noChangeArrowheads="1"/>
            </p:cNvSpPr>
            <p:nvPr/>
          </p:nvSpPr>
          <p:spPr bwMode="auto">
            <a:xfrm>
              <a:off x="3432" y="3592"/>
              <a:ext cx="2087" cy="40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F97"/>
              </a:prstShdw>
            </a:effectLst>
          </p:spPr>
          <p:txBody>
            <a:bodyPr anchor="ctr"/>
            <a:lstStyle/>
            <a:p>
              <a:r>
                <a:rPr lang="ru-RU" sz="1200" b="1" dirty="0">
                  <a:solidFill>
                    <a:schemeClr val="bg1"/>
                  </a:solidFill>
                </a:rPr>
                <a:t>Уметь общаться,  вести  диалог,  осуществлять  конструктивную  критику и поиск решения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animBg="1" autoUpdateAnimBg="0"/>
      <p:bldP spid="2406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3352800" y="2667000"/>
            <a:ext cx="27432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2000" b="1" dirty="0">
                <a:latin typeface="Calibri" pitchFamily="34" charset="0"/>
              </a:rPr>
              <a:t>Правила и принципы успешности проектной деятельности</a:t>
            </a:r>
          </a:p>
        </p:txBody>
      </p:sp>
      <p:sp>
        <p:nvSpPr>
          <p:cNvPr id="244740" name="AutoShape 4"/>
          <p:cNvSpPr>
            <a:spLocks noChangeArrowheads="1"/>
          </p:cNvSpPr>
          <p:nvPr/>
        </p:nvSpPr>
        <p:spPr bwMode="auto">
          <a:xfrm>
            <a:off x="6553200" y="1981200"/>
            <a:ext cx="1981200" cy="1066800"/>
          </a:xfrm>
          <a:prstGeom prst="wedgeRectCallout">
            <a:avLst>
              <a:gd name="adj1" fmla="val -68028"/>
              <a:gd name="adj2" fmla="val 98662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В команде нет лидеров. Все члены команды равны</a:t>
            </a:r>
          </a:p>
        </p:txBody>
      </p:sp>
      <p:sp>
        <p:nvSpPr>
          <p:cNvPr id="244741" name="AutoShape 5"/>
          <p:cNvSpPr>
            <a:spLocks noChangeArrowheads="1"/>
          </p:cNvSpPr>
          <p:nvPr/>
        </p:nvSpPr>
        <p:spPr bwMode="auto">
          <a:xfrm>
            <a:off x="900113" y="1773238"/>
            <a:ext cx="1981200" cy="609600"/>
          </a:xfrm>
          <a:prstGeom prst="wedgeRectCallout">
            <a:avLst>
              <a:gd name="adj1" fmla="val 68111"/>
              <a:gd name="adj2" fmla="val 140366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Команды не соревнуются</a:t>
            </a:r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2209800" y="4876800"/>
            <a:ext cx="3505200" cy="1371600"/>
          </a:xfrm>
          <a:prstGeom prst="wedgeRectCallout">
            <a:avLst>
              <a:gd name="adj1" fmla="val 5935"/>
              <a:gd name="adj2" fmla="val -102546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Все члены команды</a:t>
            </a:r>
            <a:r>
              <a:rPr kumimoji="1" lang="en-US" sz="1600" b="1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должны получать удовольствие от общения друг с другом и от того, что они вместе выполняют проектное задание</a:t>
            </a:r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684213" y="3141663"/>
            <a:ext cx="2209800" cy="1447800"/>
          </a:xfrm>
          <a:prstGeom prst="wedgeRectCallout">
            <a:avLst>
              <a:gd name="adj1" fmla="val 67384"/>
              <a:gd name="adj2" fmla="val 3069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Каждый должен получать удовольствие от чувства уверенности в себе</a:t>
            </a:r>
          </a:p>
        </p:txBody>
      </p:sp>
      <p:sp>
        <p:nvSpPr>
          <p:cNvPr id="244744" name="AutoShape 8"/>
          <p:cNvSpPr>
            <a:spLocks noChangeArrowheads="1"/>
          </p:cNvSpPr>
          <p:nvPr/>
        </p:nvSpPr>
        <p:spPr bwMode="auto">
          <a:xfrm>
            <a:off x="3132138" y="692150"/>
            <a:ext cx="3733800" cy="1066800"/>
          </a:xfrm>
          <a:prstGeom prst="wedgeRectCallout">
            <a:avLst>
              <a:gd name="adj1" fmla="val -11949"/>
              <a:gd name="adj2" fmla="val 121579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Все должны проявлять активность и вносить свой вклад в общее дело. Не должно быть так называемых «спящих партнеров»</a:t>
            </a:r>
          </a:p>
        </p:txBody>
      </p:sp>
      <p:sp>
        <p:nvSpPr>
          <p:cNvPr id="244745" name="AutoShape 9"/>
          <p:cNvSpPr>
            <a:spLocks noChangeArrowheads="1"/>
          </p:cNvSpPr>
          <p:nvPr/>
        </p:nvSpPr>
        <p:spPr bwMode="auto">
          <a:xfrm>
            <a:off x="5943600" y="4343400"/>
            <a:ext cx="2743200" cy="1371600"/>
          </a:xfrm>
          <a:prstGeom prst="wedgeRectCallout">
            <a:avLst>
              <a:gd name="adj1" fmla="val -44153"/>
              <a:gd name="adj2" fmla="val -94329"/>
            </a:avLst>
          </a:prstGeom>
          <a:solidFill>
            <a:srgbClr val="E3EDB1"/>
          </a:soli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600" b="1">
                <a:solidFill>
                  <a:srgbClr val="000066"/>
                </a:solidFill>
                <a:latin typeface="Calibri" pitchFamily="34" charset="0"/>
              </a:rPr>
              <a:t>Ответственность за конечный результат несут все члены команды, выполняющие проектное задание</a:t>
            </a:r>
          </a:p>
        </p:txBody>
      </p:sp>
      <p:pic>
        <p:nvPicPr>
          <p:cNvPr id="11273" name="Picture 10" descr="придумал_эвр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365625"/>
            <a:ext cx="10080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animBg="1" autoUpdateAnimBg="0"/>
      <p:bldP spid="244740" grpId="0" animBg="1" autoUpdateAnimBg="0"/>
      <p:bldP spid="244741" grpId="0" animBg="1" autoUpdateAnimBg="0"/>
      <p:bldP spid="244742" grpId="0" animBg="1" autoUpdateAnimBg="0"/>
      <p:bldP spid="244743" grpId="0" animBg="1" autoUpdateAnimBg="0"/>
      <p:bldP spid="244744" grpId="0" animBg="1" autoUpdateAnimBg="0"/>
      <p:bldP spid="24474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 descr="Пергамент"/>
          <p:cNvSpPr txBox="1">
            <a:spLocks noChangeArrowheads="1"/>
          </p:cNvSpPr>
          <p:nvPr/>
        </p:nvSpPr>
        <p:spPr bwMode="auto">
          <a:xfrm>
            <a:off x="6477000" y="4114800"/>
            <a:ext cx="2362200" cy="206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видеофильм, рекламный ролик, телепрограмма, интервью со знаменитыми людьми, журнальный репортаж, рок-опера и т. д.</a:t>
            </a:r>
          </a:p>
          <a:p>
            <a:pPr algn="ctr">
              <a:defRPr/>
            </a:pPr>
            <a:endParaRPr lang="ru-RU" sz="1600" dirty="0">
              <a:solidFill>
                <a:schemeClr val="tx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85728"/>
            <a:ext cx="7696200" cy="47627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Разнообразие</a:t>
            </a:r>
            <a:r>
              <a:rPr lang="ru-RU" sz="3100" b="1" dirty="0" smtClean="0"/>
              <a:t> проектов</a:t>
            </a:r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>
            <a:off x="755650" y="836613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1071563" y="1571625"/>
            <a:ext cx="3910012" cy="576263"/>
          </a:xfrm>
          <a:prstGeom prst="rect">
            <a:avLst/>
          </a:prstGeom>
          <a:gradFill rotWithShape="0">
            <a:gsLst>
              <a:gs pos="0">
                <a:srgbClr val="DFE55F"/>
              </a:gs>
              <a:gs pos="50000">
                <a:srgbClr val="FFFFFF"/>
              </a:gs>
              <a:gs pos="100000">
                <a:srgbClr val="DFE55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68939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Информационный и исследовательский проект</a:t>
            </a:r>
            <a:r>
              <a:rPr lang="ru-RU" sz="1400" b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6790" name="Rectangle 6"/>
          <p:cNvSpPr>
            <a:spLocks noChangeArrowheads="1"/>
          </p:cNvSpPr>
          <p:nvPr/>
        </p:nvSpPr>
        <p:spPr bwMode="auto">
          <a:xfrm>
            <a:off x="1071563" y="2571750"/>
            <a:ext cx="3886200" cy="381000"/>
          </a:xfrm>
          <a:prstGeom prst="rect">
            <a:avLst/>
          </a:prstGeom>
          <a:gradFill rotWithShape="0">
            <a:gsLst>
              <a:gs pos="0">
                <a:srgbClr val="DFE55F"/>
              </a:gs>
              <a:gs pos="50000">
                <a:srgbClr val="FFFFFF"/>
              </a:gs>
              <a:gs pos="100000">
                <a:srgbClr val="DFE55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68939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Обзорный проект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1047750" y="3382963"/>
            <a:ext cx="3886200" cy="381000"/>
          </a:xfrm>
          <a:prstGeom prst="rect">
            <a:avLst/>
          </a:prstGeom>
          <a:gradFill rotWithShape="0">
            <a:gsLst>
              <a:gs pos="0">
                <a:srgbClr val="DFE55F"/>
              </a:gs>
              <a:gs pos="50000">
                <a:srgbClr val="FFFFFF"/>
              </a:gs>
              <a:gs pos="100000">
                <a:srgbClr val="DFE55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68939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b="1" i="1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Продукционный проект</a:t>
            </a:r>
            <a:r>
              <a:rPr lang="ru-RU" b="1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071563" y="4143375"/>
            <a:ext cx="3910012" cy="584200"/>
          </a:xfrm>
          <a:prstGeom prst="rect">
            <a:avLst/>
          </a:prstGeom>
          <a:gradFill rotWithShape="0">
            <a:gsLst>
              <a:gs pos="0">
                <a:srgbClr val="DFE55F"/>
              </a:gs>
              <a:gs pos="50000">
                <a:srgbClr val="FFFFFF"/>
              </a:gs>
              <a:gs pos="100000">
                <a:srgbClr val="DFE55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68939"/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Проекты-инсценировки, или организационные проекты</a:t>
            </a:r>
            <a:r>
              <a:rPr lang="ru-RU" sz="1400" b="1" i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1981200"/>
            <a:ext cx="5608638" cy="2066925"/>
            <a:chOff x="192" y="1248"/>
            <a:chExt cx="3533" cy="1302"/>
          </a:xfrm>
        </p:grpSpPr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3024" y="1248"/>
            <a:ext cx="701" cy="1083"/>
          </p:xfrm>
          <a:graphic>
            <a:graphicData uri="http://schemas.openxmlformats.org/presentationml/2006/ole">
              <p:oleObj spid="_x0000_s1026" name="Clip" r:id="rId4" imgW="1044720" imgH="1611720" progId="">
                <p:embed/>
              </p:oleObj>
            </a:graphicData>
          </a:graphic>
        </p:graphicFrame>
        <p:grpSp>
          <p:nvGrpSpPr>
            <p:cNvPr id="1041" name="Group 11"/>
            <p:cNvGrpSpPr>
              <a:grpSpLocks/>
            </p:cNvGrpSpPr>
            <p:nvPr/>
          </p:nvGrpSpPr>
          <p:grpSpPr bwMode="auto">
            <a:xfrm>
              <a:off x="192" y="1536"/>
              <a:ext cx="486" cy="1014"/>
              <a:chOff x="-722" y="2930"/>
              <a:chExt cx="486" cy="1014"/>
            </a:xfrm>
          </p:grpSpPr>
          <p:sp>
            <p:nvSpPr>
              <p:cNvPr id="1042" name="Freeform 12"/>
              <p:cNvSpPr>
                <a:spLocks/>
              </p:cNvSpPr>
              <p:nvPr/>
            </p:nvSpPr>
            <p:spPr bwMode="auto">
              <a:xfrm>
                <a:off x="-481" y="3899"/>
                <a:ext cx="119" cy="45"/>
              </a:xfrm>
              <a:custGeom>
                <a:avLst/>
                <a:gdLst>
                  <a:gd name="T0" fmla="*/ 1 w 238"/>
                  <a:gd name="T1" fmla="*/ 0 h 91"/>
                  <a:gd name="T2" fmla="*/ 1 w 238"/>
                  <a:gd name="T3" fmla="*/ 0 h 91"/>
                  <a:gd name="T4" fmla="*/ 1 w 238"/>
                  <a:gd name="T5" fmla="*/ 0 h 91"/>
                  <a:gd name="T6" fmla="*/ 1 w 238"/>
                  <a:gd name="T7" fmla="*/ 0 h 91"/>
                  <a:gd name="T8" fmla="*/ 1 w 238"/>
                  <a:gd name="T9" fmla="*/ 0 h 91"/>
                  <a:gd name="T10" fmla="*/ 1 w 238"/>
                  <a:gd name="T11" fmla="*/ 0 h 91"/>
                  <a:gd name="T12" fmla="*/ 1 w 238"/>
                  <a:gd name="T13" fmla="*/ 0 h 91"/>
                  <a:gd name="T14" fmla="*/ 1 w 238"/>
                  <a:gd name="T15" fmla="*/ 0 h 91"/>
                  <a:gd name="T16" fmla="*/ 1 w 238"/>
                  <a:gd name="T17" fmla="*/ 0 h 91"/>
                  <a:gd name="T18" fmla="*/ 1 w 238"/>
                  <a:gd name="T19" fmla="*/ 0 h 91"/>
                  <a:gd name="T20" fmla="*/ 1 w 238"/>
                  <a:gd name="T21" fmla="*/ 0 h 91"/>
                  <a:gd name="T22" fmla="*/ 1 w 238"/>
                  <a:gd name="T23" fmla="*/ 0 h 91"/>
                  <a:gd name="T24" fmla="*/ 1 w 238"/>
                  <a:gd name="T25" fmla="*/ 0 h 91"/>
                  <a:gd name="T26" fmla="*/ 1 w 238"/>
                  <a:gd name="T27" fmla="*/ 0 h 91"/>
                  <a:gd name="T28" fmla="*/ 1 w 238"/>
                  <a:gd name="T29" fmla="*/ 0 h 91"/>
                  <a:gd name="T30" fmla="*/ 1 w 238"/>
                  <a:gd name="T31" fmla="*/ 0 h 91"/>
                  <a:gd name="T32" fmla="*/ 1 w 238"/>
                  <a:gd name="T33" fmla="*/ 0 h 91"/>
                  <a:gd name="T34" fmla="*/ 1 w 238"/>
                  <a:gd name="T35" fmla="*/ 0 h 91"/>
                  <a:gd name="T36" fmla="*/ 1 w 238"/>
                  <a:gd name="T37" fmla="*/ 0 h 91"/>
                  <a:gd name="T38" fmla="*/ 1 w 238"/>
                  <a:gd name="T39" fmla="*/ 0 h 91"/>
                  <a:gd name="T40" fmla="*/ 1 w 238"/>
                  <a:gd name="T41" fmla="*/ 0 h 91"/>
                  <a:gd name="T42" fmla="*/ 1 w 238"/>
                  <a:gd name="T43" fmla="*/ 0 h 91"/>
                  <a:gd name="T44" fmla="*/ 1 w 238"/>
                  <a:gd name="T45" fmla="*/ 0 h 91"/>
                  <a:gd name="T46" fmla="*/ 1 w 238"/>
                  <a:gd name="T47" fmla="*/ 0 h 91"/>
                  <a:gd name="T48" fmla="*/ 1 w 238"/>
                  <a:gd name="T49" fmla="*/ 0 h 91"/>
                  <a:gd name="T50" fmla="*/ 1 w 238"/>
                  <a:gd name="T51" fmla="*/ 0 h 91"/>
                  <a:gd name="T52" fmla="*/ 1 w 238"/>
                  <a:gd name="T53" fmla="*/ 0 h 91"/>
                  <a:gd name="T54" fmla="*/ 1 w 238"/>
                  <a:gd name="T55" fmla="*/ 0 h 91"/>
                  <a:gd name="T56" fmla="*/ 1 w 238"/>
                  <a:gd name="T57" fmla="*/ 0 h 91"/>
                  <a:gd name="T58" fmla="*/ 1 w 238"/>
                  <a:gd name="T59" fmla="*/ 0 h 91"/>
                  <a:gd name="T60" fmla="*/ 1 w 238"/>
                  <a:gd name="T61" fmla="*/ 0 h 91"/>
                  <a:gd name="T62" fmla="*/ 1 w 238"/>
                  <a:gd name="T63" fmla="*/ 0 h 91"/>
                  <a:gd name="T64" fmla="*/ 1 w 238"/>
                  <a:gd name="T65" fmla="*/ 0 h 91"/>
                  <a:gd name="T66" fmla="*/ 1 w 238"/>
                  <a:gd name="T67" fmla="*/ 0 h 91"/>
                  <a:gd name="T68" fmla="*/ 1 w 238"/>
                  <a:gd name="T69" fmla="*/ 0 h 91"/>
                  <a:gd name="T70" fmla="*/ 1 w 238"/>
                  <a:gd name="T71" fmla="*/ 0 h 91"/>
                  <a:gd name="T72" fmla="*/ 1 w 238"/>
                  <a:gd name="T73" fmla="*/ 0 h 91"/>
                  <a:gd name="T74" fmla="*/ 1 w 238"/>
                  <a:gd name="T75" fmla="*/ 0 h 91"/>
                  <a:gd name="T76" fmla="*/ 1 w 238"/>
                  <a:gd name="T77" fmla="*/ 0 h 91"/>
                  <a:gd name="T78" fmla="*/ 0 w 238"/>
                  <a:gd name="T79" fmla="*/ 0 h 91"/>
                  <a:gd name="T80" fmla="*/ 1 w 238"/>
                  <a:gd name="T81" fmla="*/ 0 h 91"/>
                  <a:gd name="T82" fmla="*/ 1 w 238"/>
                  <a:gd name="T83" fmla="*/ 0 h 91"/>
                  <a:gd name="T84" fmla="*/ 1 w 238"/>
                  <a:gd name="T85" fmla="*/ 0 h 91"/>
                  <a:gd name="T86" fmla="*/ 1 w 238"/>
                  <a:gd name="T87" fmla="*/ 0 h 91"/>
                  <a:gd name="T88" fmla="*/ 1 w 238"/>
                  <a:gd name="T89" fmla="*/ 0 h 91"/>
                  <a:gd name="T90" fmla="*/ 1 w 238"/>
                  <a:gd name="T91" fmla="*/ 0 h 9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38"/>
                  <a:gd name="T139" fmla="*/ 0 h 91"/>
                  <a:gd name="T140" fmla="*/ 238 w 238"/>
                  <a:gd name="T141" fmla="*/ 91 h 9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38" h="91">
                    <a:moveTo>
                      <a:pt x="7" y="6"/>
                    </a:moveTo>
                    <a:lnTo>
                      <a:pt x="17" y="7"/>
                    </a:lnTo>
                    <a:lnTo>
                      <a:pt x="30" y="8"/>
                    </a:lnTo>
                    <a:lnTo>
                      <a:pt x="43" y="8"/>
                    </a:lnTo>
                    <a:lnTo>
                      <a:pt x="56" y="7"/>
                    </a:lnTo>
                    <a:lnTo>
                      <a:pt x="70" y="6"/>
                    </a:lnTo>
                    <a:lnTo>
                      <a:pt x="83" y="4"/>
                    </a:lnTo>
                    <a:lnTo>
                      <a:pt x="95" y="2"/>
                    </a:lnTo>
                    <a:lnTo>
                      <a:pt x="104" y="0"/>
                    </a:lnTo>
                    <a:lnTo>
                      <a:pt x="106" y="6"/>
                    </a:lnTo>
                    <a:lnTo>
                      <a:pt x="108" y="10"/>
                    </a:lnTo>
                    <a:lnTo>
                      <a:pt x="112" y="14"/>
                    </a:lnTo>
                    <a:lnTo>
                      <a:pt x="116" y="15"/>
                    </a:lnTo>
                    <a:lnTo>
                      <a:pt x="121" y="16"/>
                    </a:lnTo>
                    <a:lnTo>
                      <a:pt x="126" y="19"/>
                    </a:lnTo>
                    <a:lnTo>
                      <a:pt x="131" y="23"/>
                    </a:lnTo>
                    <a:lnTo>
                      <a:pt x="135" y="29"/>
                    </a:lnTo>
                    <a:lnTo>
                      <a:pt x="139" y="33"/>
                    </a:lnTo>
                    <a:lnTo>
                      <a:pt x="144" y="39"/>
                    </a:lnTo>
                    <a:lnTo>
                      <a:pt x="151" y="43"/>
                    </a:lnTo>
                    <a:lnTo>
                      <a:pt x="158" y="48"/>
                    </a:lnTo>
                    <a:lnTo>
                      <a:pt x="167" y="52"/>
                    </a:lnTo>
                    <a:lnTo>
                      <a:pt x="174" y="55"/>
                    </a:lnTo>
                    <a:lnTo>
                      <a:pt x="181" y="58"/>
                    </a:lnTo>
                    <a:lnTo>
                      <a:pt x="187" y="59"/>
                    </a:lnTo>
                    <a:lnTo>
                      <a:pt x="192" y="61"/>
                    </a:lnTo>
                    <a:lnTo>
                      <a:pt x="197" y="61"/>
                    </a:lnTo>
                    <a:lnTo>
                      <a:pt x="202" y="63"/>
                    </a:lnTo>
                    <a:lnTo>
                      <a:pt x="208" y="64"/>
                    </a:lnTo>
                    <a:lnTo>
                      <a:pt x="214" y="66"/>
                    </a:lnTo>
                    <a:lnTo>
                      <a:pt x="220" y="67"/>
                    </a:lnTo>
                    <a:lnTo>
                      <a:pt x="225" y="69"/>
                    </a:lnTo>
                    <a:lnTo>
                      <a:pt x="229" y="71"/>
                    </a:lnTo>
                    <a:lnTo>
                      <a:pt x="236" y="76"/>
                    </a:lnTo>
                    <a:lnTo>
                      <a:pt x="238" y="83"/>
                    </a:lnTo>
                    <a:lnTo>
                      <a:pt x="238" y="89"/>
                    </a:lnTo>
                    <a:lnTo>
                      <a:pt x="238" y="91"/>
                    </a:lnTo>
                    <a:lnTo>
                      <a:pt x="4" y="91"/>
                    </a:lnTo>
                    <a:lnTo>
                      <a:pt x="1" y="77"/>
                    </a:lnTo>
                    <a:lnTo>
                      <a:pt x="0" y="59"/>
                    </a:lnTo>
                    <a:lnTo>
                      <a:pt x="1" y="43"/>
                    </a:lnTo>
                    <a:lnTo>
                      <a:pt x="4" y="33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7" y="12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13"/>
              <p:cNvSpPr>
                <a:spLocks/>
              </p:cNvSpPr>
              <p:nvPr/>
            </p:nvSpPr>
            <p:spPr bwMode="auto">
              <a:xfrm>
                <a:off x="-620" y="3915"/>
                <a:ext cx="74" cy="29"/>
              </a:xfrm>
              <a:custGeom>
                <a:avLst/>
                <a:gdLst>
                  <a:gd name="T0" fmla="*/ 1 w 148"/>
                  <a:gd name="T1" fmla="*/ 0 h 60"/>
                  <a:gd name="T2" fmla="*/ 1 w 148"/>
                  <a:gd name="T3" fmla="*/ 0 h 60"/>
                  <a:gd name="T4" fmla="*/ 1 w 148"/>
                  <a:gd name="T5" fmla="*/ 0 h 60"/>
                  <a:gd name="T6" fmla="*/ 1 w 148"/>
                  <a:gd name="T7" fmla="*/ 0 h 60"/>
                  <a:gd name="T8" fmla="*/ 1 w 148"/>
                  <a:gd name="T9" fmla="*/ 0 h 60"/>
                  <a:gd name="T10" fmla="*/ 1 w 148"/>
                  <a:gd name="T11" fmla="*/ 0 h 60"/>
                  <a:gd name="T12" fmla="*/ 1 w 148"/>
                  <a:gd name="T13" fmla="*/ 0 h 60"/>
                  <a:gd name="T14" fmla="*/ 1 w 148"/>
                  <a:gd name="T15" fmla="*/ 0 h 60"/>
                  <a:gd name="T16" fmla="*/ 1 w 148"/>
                  <a:gd name="T17" fmla="*/ 0 h 60"/>
                  <a:gd name="T18" fmla="*/ 1 w 148"/>
                  <a:gd name="T19" fmla="*/ 0 h 60"/>
                  <a:gd name="T20" fmla="*/ 1 w 148"/>
                  <a:gd name="T21" fmla="*/ 0 h 60"/>
                  <a:gd name="T22" fmla="*/ 1 w 148"/>
                  <a:gd name="T23" fmla="*/ 0 h 60"/>
                  <a:gd name="T24" fmla="*/ 1 w 148"/>
                  <a:gd name="T25" fmla="*/ 0 h 60"/>
                  <a:gd name="T26" fmla="*/ 1 w 148"/>
                  <a:gd name="T27" fmla="*/ 0 h 60"/>
                  <a:gd name="T28" fmla="*/ 1 w 148"/>
                  <a:gd name="T29" fmla="*/ 0 h 60"/>
                  <a:gd name="T30" fmla="*/ 1 w 148"/>
                  <a:gd name="T31" fmla="*/ 0 h 60"/>
                  <a:gd name="T32" fmla="*/ 1 w 148"/>
                  <a:gd name="T33" fmla="*/ 0 h 60"/>
                  <a:gd name="T34" fmla="*/ 0 w 148"/>
                  <a:gd name="T35" fmla="*/ 0 h 60"/>
                  <a:gd name="T36" fmla="*/ 1 w 148"/>
                  <a:gd name="T37" fmla="*/ 0 h 60"/>
                  <a:gd name="T38" fmla="*/ 1 w 148"/>
                  <a:gd name="T39" fmla="*/ 0 h 60"/>
                  <a:gd name="T40" fmla="*/ 1 w 148"/>
                  <a:gd name="T41" fmla="*/ 0 h 60"/>
                  <a:gd name="T42" fmla="*/ 1 w 148"/>
                  <a:gd name="T43" fmla="*/ 0 h 60"/>
                  <a:gd name="T44" fmla="*/ 1 w 148"/>
                  <a:gd name="T45" fmla="*/ 0 h 6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48"/>
                  <a:gd name="T70" fmla="*/ 0 h 60"/>
                  <a:gd name="T71" fmla="*/ 148 w 148"/>
                  <a:gd name="T72" fmla="*/ 60 h 6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48" h="60">
                    <a:moveTo>
                      <a:pt x="25" y="0"/>
                    </a:moveTo>
                    <a:lnTo>
                      <a:pt x="39" y="0"/>
                    </a:lnTo>
                    <a:lnTo>
                      <a:pt x="55" y="1"/>
                    </a:lnTo>
                    <a:lnTo>
                      <a:pt x="73" y="1"/>
                    </a:lnTo>
                    <a:lnTo>
                      <a:pt x="90" y="1"/>
                    </a:lnTo>
                    <a:lnTo>
                      <a:pt x="105" y="2"/>
                    </a:lnTo>
                    <a:lnTo>
                      <a:pt x="119" y="1"/>
                    </a:lnTo>
                    <a:lnTo>
                      <a:pt x="128" y="1"/>
                    </a:lnTo>
                    <a:lnTo>
                      <a:pt x="134" y="0"/>
                    </a:lnTo>
                    <a:lnTo>
                      <a:pt x="133" y="2"/>
                    </a:lnTo>
                    <a:lnTo>
                      <a:pt x="132" y="6"/>
                    </a:lnTo>
                    <a:lnTo>
                      <a:pt x="131" y="12"/>
                    </a:lnTo>
                    <a:lnTo>
                      <a:pt x="139" y="19"/>
                    </a:lnTo>
                    <a:lnTo>
                      <a:pt x="145" y="34"/>
                    </a:lnTo>
                    <a:lnTo>
                      <a:pt x="148" y="48"/>
                    </a:lnTo>
                    <a:lnTo>
                      <a:pt x="147" y="60"/>
                    </a:lnTo>
                    <a:lnTo>
                      <a:pt x="0" y="60"/>
                    </a:lnTo>
                    <a:lnTo>
                      <a:pt x="3" y="44"/>
                    </a:lnTo>
                    <a:lnTo>
                      <a:pt x="8" y="30"/>
                    </a:lnTo>
                    <a:lnTo>
                      <a:pt x="16" y="18"/>
                    </a:lnTo>
                    <a:lnTo>
                      <a:pt x="25" y="1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14"/>
              <p:cNvSpPr>
                <a:spLocks/>
              </p:cNvSpPr>
              <p:nvPr/>
            </p:nvSpPr>
            <p:spPr bwMode="auto">
              <a:xfrm>
                <a:off x="-575" y="2930"/>
                <a:ext cx="126" cy="170"/>
              </a:xfrm>
              <a:custGeom>
                <a:avLst/>
                <a:gdLst>
                  <a:gd name="T0" fmla="*/ 1 w 252"/>
                  <a:gd name="T1" fmla="*/ 1 h 340"/>
                  <a:gd name="T2" fmla="*/ 1 w 252"/>
                  <a:gd name="T3" fmla="*/ 1 h 340"/>
                  <a:gd name="T4" fmla="*/ 1 w 252"/>
                  <a:gd name="T5" fmla="*/ 1 h 340"/>
                  <a:gd name="T6" fmla="*/ 1 w 252"/>
                  <a:gd name="T7" fmla="*/ 1 h 340"/>
                  <a:gd name="T8" fmla="*/ 1 w 252"/>
                  <a:gd name="T9" fmla="*/ 1 h 340"/>
                  <a:gd name="T10" fmla="*/ 1 w 252"/>
                  <a:gd name="T11" fmla="*/ 1 h 340"/>
                  <a:gd name="T12" fmla="*/ 1 w 252"/>
                  <a:gd name="T13" fmla="*/ 1 h 340"/>
                  <a:gd name="T14" fmla="*/ 1 w 252"/>
                  <a:gd name="T15" fmla="*/ 1 h 340"/>
                  <a:gd name="T16" fmla="*/ 1 w 252"/>
                  <a:gd name="T17" fmla="*/ 1 h 340"/>
                  <a:gd name="T18" fmla="*/ 1 w 252"/>
                  <a:gd name="T19" fmla="*/ 1 h 340"/>
                  <a:gd name="T20" fmla="*/ 1 w 252"/>
                  <a:gd name="T21" fmla="*/ 1 h 340"/>
                  <a:gd name="T22" fmla="*/ 1 w 252"/>
                  <a:gd name="T23" fmla="*/ 1 h 340"/>
                  <a:gd name="T24" fmla="*/ 1 w 252"/>
                  <a:gd name="T25" fmla="*/ 1 h 340"/>
                  <a:gd name="T26" fmla="*/ 1 w 252"/>
                  <a:gd name="T27" fmla="*/ 1 h 340"/>
                  <a:gd name="T28" fmla="*/ 1 w 252"/>
                  <a:gd name="T29" fmla="*/ 1 h 340"/>
                  <a:gd name="T30" fmla="*/ 1 w 252"/>
                  <a:gd name="T31" fmla="*/ 1 h 340"/>
                  <a:gd name="T32" fmla="*/ 1 w 252"/>
                  <a:gd name="T33" fmla="*/ 1 h 340"/>
                  <a:gd name="T34" fmla="*/ 0 w 252"/>
                  <a:gd name="T35" fmla="*/ 1 h 340"/>
                  <a:gd name="T36" fmla="*/ 1 w 252"/>
                  <a:gd name="T37" fmla="*/ 1 h 340"/>
                  <a:gd name="T38" fmla="*/ 1 w 252"/>
                  <a:gd name="T39" fmla="*/ 1 h 340"/>
                  <a:gd name="T40" fmla="*/ 1 w 252"/>
                  <a:gd name="T41" fmla="*/ 1 h 340"/>
                  <a:gd name="T42" fmla="*/ 1 w 252"/>
                  <a:gd name="T43" fmla="*/ 1 h 340"/>
                  <a:gd name="T44" fmla="*/ 1 w 252"/>
                  <a:gd name="T45" fmla="*/ 1 h 340"/>
                  <a:gd name="T46" fmla="*/ 1 w 252"/>
                  <a:gd name="T47" fmla="*/ 1 h 340"/>
                  <a:gd name="T48" fmla="*/ 1 w 252"/>
                  <a:gd name="T49" fmla="*/ 1 h 340"/>
                  <a:gd name="T50" fmla="*/ 1 w 252"/>
                  <a:gd name="T51" fmla="*/ 1 h 340"/>
                  <a:gd name="T52" fmla="*/ 1 w 252"/>
                  <a:gd name="T53" fmla="*/ 1 h 340"/>
                  <a:gd name="T54" fmla="*/ 1 w 252"/>
                  <a:gd name="T55" fmla="*/ 1 h 340"/>
                  <a:gd name="T56" fmla="*/ 1 w 252"/>
                  <a:gd name="T57" fmla="*/ 1 h 340"/>
                  <a:gd name="T58" fmla="*/ 1 w 252"/>
                  <a:gd name="T59" fmla="*/ 1 h 340"/>
                  <a:gd name="T60" fmla="*/ 1 w 252"/>
                  <a:gd name="T61" fmla="*/ 1 h 340"/>
                  <a:gd name="T62" fmla="*/ 1 w 252"/>
                  <a:gd name="T63" fmla="*/ 1 h 340"/>
                  <a:gd name="T64" fmla="*/ 1 w 252"/>
                  <a:gd name="T65" fmla="*/ 1 h 340"/>
                  <a:gd name="T66" fmla="*/ 1 w 252"/>
                  <a:gd name="T67" fmla="*/ 0 h 340"/>
                  <a:gd name="T68" fmla="*/ 1 w 252"/>
                  <a:gd name="T69" fmla="*/ 1 h 340"/>
                  <a:gd name="T70" fmla="*/ 1 w 252"/>
                  <a:gd name="T71" fmla="*/ 1 h 340"/>
                  <a:gd name="T72" fmla="*/ 1 w 252"/>
                  <a:gd name="T73" fmla="*/ 1 h 340"/>
                  <a:gd name="T74" fmla="*/ 1 w 252"/>
                  <a:gd name="T75" fmla="*/ 1 h 340"/>
                  <a:gd name="T76" fmla="*/ 1 w 252"/>
                  <a:gd name="T77" fmla="*/ 1 h 340"/>
                  <a:gd name="T78" fmla="*/ 1 w 252"/>
                  <a:gd name="T79" fmla="*/ 1 h 340"/>
                  <a:gd name="T80" fmla="*/ 1 w 252"/>
                  <a:gd name="T81" fmla="*/ 1 h 340"/>
                  <a:gd name="T82" fmla="*/ 1 w 252"/>
                  <a:gd name="T83" fmla="*/ 1 h 340"/>
                  <a:gd name="T84" fmla="*/ 1 w 252"/>
                  <a:gd name="T85" fmla="*/ 1 h 340"/>
                  <a:gd name="T86" fmla="*/ 1 w 252"/>
                  <a:gd name="T87" fmla="*/ 1 h 340"/>
                  <a:gd name="T88" fmla="*/ 1 w 252"/>
                  <a:gd name="T89" fmla="*/ 1 h 340"/>
                  <a:gd name="T90" fmla="*/ 1 w 252"/>
                  <a:gd name="T91" fmla="*/ 1 h 340"/>
                  <a:gd name="T92" fmla="*/ 1 w 252"/>
                  <a:gd name="T93" fmla="*/ 1 h 340"/>
                  <a:gd name="T94" fmla="*/ 1 w 252"/>
                  <a:gd name="T95" fmla="*/ 1 h 340"/>
                  <a:gd name="T96" fmla="*/ 1 w 252"/>
                  <a:gd name="T97" fmla="*/ 1 h 340"/>
                  <a:gd name="T98" fmla="*/ 1 w 252"/>
                  <a:gd name="T99" fmla="*/ 1 h 340"/>
                  <a:gd name="T100" fmla="*/ 1 w 252"/>
                  <a:gd name="T101" fmla="*/ 1 h 340"/>
                  <a:gd name="T102" fmla="*/ 1 w 252"/>
                  <a:gd name="T103" fmla="*/ 1 h 340"/>
                  <a:gd name="T104" fmla="*/ 1 w 252"/>
                  <a:gd name="T105" fmla="*/ 1 h 340"/>
                  <a:gd name="T106" fmla="*/ 1 w 252"/>
                  <a:gd name="T107" fmla="*/ 1 h 340"/>
                  <a:gd name="T108" fmla="*/ 1 w 252"/>
                  <a:gd name="T109" fmla="*/ 1 h 340"/>
                  <a:gd name="T110" fmla="*/ 1 w 252"/>
                  <a:gd name="T111" fmla="*/ 1 h 340"/>
                  <a:gd name="T112" fmla="*/ 1 w 252"/>
                  <a:gd name="T113" fmla="*/ 1 h 340"/>
                  <a:gd name="T114" fmla="*/ 1 w 252"/>
                  <a:gd name="T115" fmla="*/ 1 h 340"/>
                  <a:gd name="T116" fmla="*/ 1 w 252"/>
                  <a:gd name="T117" fmla="*/ 1 h 340"/>
                  <a:gd name="T118" fmla="*/ 1 w 252"/>
                  <a:gd name="T119" fmla="*/ 1 h 340"/>
                  <a:gd name="T120" fmla="*/ 1 w 252"/>
                  <a:gd name="T121" fmla="*/ 1 h 340"/>
                  <a:gd name="T122" fmla="*/ 1 w 252"/>
                  <a:gd name="T123" fmla="*/ 1 h 340"/>
                  <a:gd name="T124" fmla="*/ 1 w 252"/>
                  <a:gd name="T125" fmla="*/ 1 h 34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52"/>
                  <a:gd name="T190" fmla="*/ 0 h 340"/>
                  <a:gd name="T191" fmla="*/ 252 w 252"/>
                  <a:gd name="T192" fmla="*/ 340 h 34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52" h="340">
                    <a:moveTo>
                      <a:pt x="190" y="320"/>
                    </a:moveTo>
                    <a:lnTo>
                      <a:pt x="171" y="333"/>
                    </a:lnTo>
                    <a:lnTo>
                      <a:pt x="149" y="339"/>
                    </a:lnTo>
                    <a:lnTo>
                      <a:pt x="125" y="340"/>
                    </a:lnTo>
                    <a:lnTo>
                      <a:pt x="100" y="337"/>
                    </a:lnTo>
                    <a:lnTo>
                      <a:pt x="77" y="332"/>
                    </a:lnTo>
                    <a:lnTo>
                      <a:pt x="57" y="326"/>
                    </a:lnTo>
                    <a:lnTo>
                      <a:pt x="43" y="319"/>
                    </a:lnTo>
                    <a:lnTo>
                      <a:pt x="35" y="314"/>
                    </a:lnTo>
                    <a:lnTo>
                      <a:pt x="45" y="298"/>
                    </a:lnTo>
                    <a:lnTo>
                      <a:pt x="48" y="277"/>
                    </a:lnTo>
                    <a:lnTo>
                      <a:pt x="46" y="255"/>
                    </a:lnTo>
                    <a:lnTo>
                      <a:pt x="41" y="238"/>
                    </a:lnTo>
                    <a:lnTo>
                      <a:pt x="31" y="239"/>
                    </a:lnTo>
                    <a:lnTo>
                      <a:pt x="25" y="235"/>
                    </a:lnTo>
                    <a:lnTo>
                      <a:pt x="22" y="229"/>
                    </a:lnTo>
                    <a:lnTo>
                      <a:pt x="22" y="220"/>
                    </a:lnTo>
                    <a:lnTo>
                      <a:pt x="20" y="210"/>
                    </a:lnTo>
                    <a:lnTo>
                      <a:pt x="19" y="204"/>
                    </a:lnTo>
                    <a:lnTo>
                      <a:pt x="17" y="197"/>
                    </a:lnTo>
                    <a:lnTo>
                      <a:pt x="13" y="193"/>
                    </a:lnTo>
                    <a:lnTo>
                      <a:pt x="7" y="179"/>
                    </a:lnTo>
                    <a:lnTo>
                      <a:pt x="8" y="165"/>
                    </a:lnTo>
                    <a:lnTo>
                      <a:pt x="13" y="159"/>
                    </a:lnTo>
                    <a:lnTo>
                      <a:pt x="25" y="164"/>
                    </a:lnTo>
                    <a:lnTo>
                      <a:pt x="23" y="155"/>
                    </a:lnTo>
                    <a:lnTo>
                      <a:pt x="17" y="149"/>
                    </a:lnTo>
                    <a:lnTo>
                      <a:pt x="10" y="146"/>
                    </a:lnTo>
                    <a:lnTo>
                      <a:pt x="8" y="142"/>
                    </a:lnTo>
                    <a:lnTo>
                      <a:pt x="7" y="136"/>
                    </a:lnTo>
                    <a:lnTo>
                      <a:pt x="8" y="132"/>
                    </a:lnTo>
                    <a:lnTo>
                      <a:pt x="8" y="128"/>
                    </a:lnTo>
                    <a:lnTo>
                      <a:pt x="5" y="126"/>
                    </a:lnTo>
                    <a:lnTo>
                      <a:pt x="1" y="123"/>
                    </a:lnTo>
                    <a:lnTo>
                      <a:pt x="0" y="120"/>
                    </a:lnTo>
                    <a:lnTo>
                      <a:pt x="0" y="117"/>
                    </a:lnTo>
                    <a:lnTo>
                      <a:pt x="0" y="116"/>
                    </a:lnTo>
                    <a:lnTo>
                      <a:pt x="9" y="114"/>
                    </a:lnTo>
                    <a:lnTo>
                      <a:pt x="13" y="110"/>
                    </a:lnTo>
                    <a:lnTo>
                      <a:pt x="14" y="107"/>
                    </a:lnTo>
                    <a:lnTo>
                      <a:pt x="14" y="104"/>
                    </a:lnTo>
                    <a:lnTo>
                      <a:pt x="14" y="98"/>
                    </a:lnTo>
                    <a:lnTo>
                      <a:pt x="16" y="91"/>
                    </a:lnTo>
                    <a:lnTo>
                      <a:pt x="18" y="83"/>
                    </a:lnTo>
                    <a:lnTo>
                      <a:pt x="22" y="74"/>
                    </a:lnTo>
                    <a:lnTo>
                      <a:pt x="27" y="67"/>
                    </a:lnTo>
                    <a:lnTo>
                      <a:pt x="33" y="62"/>
                    </a:lnTo>
                    <a:lnTo>
                      <a:pt x="42" y="59"/>
                    </a:lnTo>
                    <a:lnTo>
                      <a:pt x="51" y="59"/>
                    </a:lnTo>
                    <a:lnTo>
                      <a:pt x="51" y="50"/>
                    </a:lnTo>
                    <a:lnTo>
                      <a:pt x="54" y="41"/>
                    </a:lnTo>
                    <a:lnTo>
                      <a:pt x="59" y="33"/>
                    </a:lnTo>
                    <a:lnTo>
                      <a:pt x="67" y="25"/>
                    </a:lnTo>
                    <a:lnTo>
                      <a:pt x="74" y="19"/>
                    </a:lnTo>
                    <a:lnTo>
                      <a:pt x="81" y="13"/>
                    </a:lnTo>
                    <a:lnTo>
                      <a:pt x="88" y="10"/>
                    </a:lnTo>
                    <a:lnTo>
                      <a:pt x="92" y="7"/>
                    </a:lnTo>
                    <a:lnTo>
                      <a:pt x="95" y="6"/>
                    </a:lnTo>
                    <a:lnTo>
                      <a:pt x="99" y="5"/>
                    </a:lnTo>
                    <a:lnTo>
                      <a:pt x="102" y="5"/>
                    </a:lnTo>
                    <a:lnTo>
                      <a:pt x="106" y="5"/>
                    </a:lnTo>
                    <a:lnTo>
                      <a:pt x="110" y="5"/>
                    </a:lnTo>
                    <a:lnTo>
                      <a:pt x="115" y="5"/>
                    </a:lnTo>
                    <a:lnTo>
                      <a:pt x="120" y="6"/>
                    </a:lnTo>
                    <a:lnTo>
                      <a:pt x="125" y="7"/>
                    </a:lnTo>
                    <a:lnTo>
                      <a:pt x="131" y="4"/>
                    </a:lnTo>
                    <a:lnTo>
                      <a:pt x="140" y="1"/>
                    </a:lnTo>
                    <a:lnTo>
                      <a:pt x="149" y="0"/>
                    </a:lnTo>
                    <a:lnTo>
                      <a:pt x="160" y="0"/>
                    </a:lnTo>
                    <a:lnTo>
                      <a:pt x="169" y="1"/>
                    </a:lnTo>
                    <a:lnTo>
                      <a:pt x="178" y="3"/>
                    </a:lnTo>
                    <a:lnTo>
                      <a:pt x="187" y="7"/>
                    </a:lnTo>
                    <a:lnTo>
                      <a:pt x="194" y="14"/>
                    </a:lnTo>
                    <a:lnTo>
                      <a:pt x="201" y="21"/>
                    </a:lnTo>
                    <a:lnTo>
                      <a:pt x="208" y="27"/>
                    </a:lnTo>
                    <a:lnTo>
                      <a:pt x="213" y="31"/>
                    </a:lnTo>
                    <a:lnTo>
                      <a:pt x="217" y="35"/>
                    </a:lnTo>
                    <a:lnTo>
                      <a:pt x="220" y="38"/>
                    </a:lnTo>
                    <a:lnTo>
                      <a:pt x="223" y="40"/>
                    </a:lnTo>
                    <a:lnTo>
                      <a:pt x="225" y="43"/>
                    </a:lnTo>
                    <a:lnTo>
                      <a:pt x="228" y="45"/>
                    </a:lnTo>
                    <a:lnTo>
                      <a:pt x="233" y="53"/>
                    </a:lnTo>
                    <a:lnTo>
                      <a:pt x="234" y="63"/>
                    </a:lnTo>
                    <a:lnTo>
                      <a:pt x="236" y="73"/>
                    </a:lnTo>
                    <a:lnTo>
                      <a:pt x="241" y="80"/>
                    </a:lnTo>
                    <a:lnTo>
                      <a:pt x="246" y="83"/>
                    </a:lnTo>
                    <a:lnTo>
                      <a:pt x="248" y="84"/>
                    </a:lnTo>
                    <a:lnTo>
                      <a:pt x="250" y="82"/>
                    </a:lnTo>
                    <a:lnTo>
                      <a:pt x="252" y="78"/>
                    </a:lnTo>
                    <a:lnTo>
                      <a:pt x="252" y="83"/>
                    </a:lnTo>
                    <a:lnTo>
                      <a:pt x="251" y="87"/>
                    </a:lnTo>
                    <a:lnTo>
                      <a:pt x="248" y="90"/>
                    </a:lnTo>
                    <a:lnTo>
                      <a:pt x="244" y="93"/>
                    </a:lnTo>
                    <a:lnTo>
                      <a:pt x="240" y="98"/>
                    </a:lnTo>
                    <a:lnTo>
                      <a:pt x="242" y="102"/>
                    </a:lnTo>
                    <a:lnTo>
                      <a:pt x="245" y="106"/>
                    </a:lnTo>
                    <a:lnTo>
                      <a:pt x="246" y="107"/>
                    </a:lnTo>
                    <a:lnTo>
                      <a:pt x="250" y="112"/>
                    </a:lnTo>
                    <a:lnTo>
                      <a:pt x="252" y="120"/>
                    </a:lnTo>
                    <a:lnTo>
                      <a:pt x="251" y="128"/>
                    </a:lnTo>
                    <a:lnTo>
                      <a:pt x="248" y="135"/>
                    </a:lnTo>
                    <a:lnTo>
                      <a:pt x="250" y="144"/>
                    </a:lnTo>
                    <a:lnTo>
                      <a:pt x="250" y="153"/>
                    </a:lnTo>
                    <a:lnTo>
                      <a:pt x="246" y="163"/>
                    </a:lnTo>
                    <a:lnTo>
                      <a:pt x="239" y="170"/>
                    </a:lnTo>
                    <a:lnTo>
                      <a:pt x="233" y="177"/>
                    </a:lnTo>
                    <a:lnTo>
                      <a:pt x="245" y="172"/>
                    </a:lnTo>
                    <a:lnTo>
                      <a:pt x="251" y="177"/>
                    </a:lnTo>
                    <a:lnTo>
                      <a:pt x="251" y="188"/>
                    </a:lnTo>
                    <a:lnTo>
                      <a:pt x="249" y="196"/>
                    </a:lnTo>
                    <a:lnTo>
                      <a:pt x="246" y="206"/>
                    </a:lnTo>
                    <a:lnTo>
                      <a:pt x="243" y="216"/>
                    </a:lnTo>
                    <a:lnTo>
                      <a:pt x="241" y="225"/>
                    </a:lnTo>
                    <a:lnTo>
                      <a:pt x="238" y="232"/>
                    </a:lnTo>
                    <a:lnTo>
                      <a:pt x="234" y="235"/>
                    </a:lnTo>
                    <a:lnTo>
                      <a:pt x="229" y="235"/>
                    </a:lnTo>
                    <a:lnTo>
                      <a:pt x="226" y="235"/>
                    </a:lnTo>
                    <a:lnTo>
                      <a:pt x="225" y="242"/>
                    </a:lnTo>
                    <a:lnTo>
                      <a:pt x="225" y="263"/>
                    </a:lnTo>
                    <a:lnTo>
                      <a:pt x="223" y="274"/>
                    </a:lnTo>
                    <a:lnTo>
                      <a:pt x="219" y="283"/>
                    </a:lnTo>
                    <a:lnTo>
                      <a:pt x="213" y="291"/>
                    </a:lnTo>
                    <a:lnTo>
                      <a:pt x="208" y="297"/>
                    </a:lnTo>
                    <a:lnTo>
                      <a:pt x="203" y="303"/>
                    </a:lnTo>
                    <a:lnTo>
                      <a:pt x="198" y="310"/>
                    </a:lnTo>
                    <a:lnTo>
                      <a:pt x="190" y="3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5"/>
              <p:cNvSpPr>
                <a:spLocks/>
              </p:cNvSpPr>
              <p:nvPr/>
            </p:nvSpPr>
            <p:spPr bwMode="auto">
              <a:xfrm>
                <a:off x="-339" y="2991"/>
                <a:ext cx="103" cy="151"/>
              </a:xfrm>
              <a:custGeom>
                <a:avLst/>
                <a:gdLst>
                  <a:gd name="T0" fmla="*/ 1 w 206"/>
                  <a:gd name="T1" fmla="*/ 1 h 302"/>
                  <a:gd name="T2" fmla="*/ 1 w 206"/>
                  <a:gd name="T3" fmla="*/ 1 h 302"/>
                  <a:gd name="T4" fmla="*/ 1 w 206"/>
                  <a:gd name="T5" fmla="*/ 1 h 302"/>
                  <a:gd name="T6" fmla="*/ 1 w 206"/>
                  <a:gd name="T7" fmla="*/ 1 h 302"/>
                  <a:gd name="T8" fmla="*/ 1 w 206"/>
                  <a:gd name="T9" fmla="*/ 1 h 302"/>
                  <a:gd name="T10" fmla="*/ 1 w 206"/>
                  <a:gd name="T11" fmla="*/ 1 h 302"/>
                  <a:gd name="T12" fmla="*/ 1 w 206"/>
                  <a:gd name="T13" fmla="*/ 1 h 302"/>
                  <a:gd name="T14" fmla="*/ 1 w 206"/>
                  <a:gd name="T15" fmla="*/ 1 h 302"/>
                  <a:gd name="T16" fmla="*/ 1 w 206"/>
                  <a:gd name="T17" fmla="*/ 1 h 302"/>
                  <a:gd name="T18" fmla="*/ 1 w 206"/>
                  <a:gd name="T19" fmla="*/ 1 h 302"/>
                  <a:gd name="T20" fmla="*/ 1 w 206"/>
                  <a:gd name="T21" fmla="*/ 1 h 302"/>
                  <a:gd name="T22" fmla="*/ 1 w 206"/>
                  <a:gd name="T23" fmla="*/ 1 h 302"/>
                  <a:gd name="T24" fmla="*/ 1 w 206"/>
                  <a:gd name="T25" fmla="*/ 1 h 302"/>
                  <a:gd name="T26" fmla="*/ 1 w 206"/>
                  <a:gd name="T27" fmla="*/ 1 h 302"/>
                  <a:gd name="T28" fmla="*/ 1 w 206"/>
                  <a:gd name="T29" fmla="*/ 1 h 302"/>
                  <a:gd name="T30" fmla="*/ 1 w 206"/>
                  <a:gd name="T31" fmla="*/ 1 h 302"/>
                  <a:gd name="T32" fmla="*/ 1 w 206"/>
                  <a:gd name="T33" fmla="*/ 1 h 302"/>
                  <a:gd name="T34" fmla="*/ 1 w 206"/>
                  <a:gd name="T35" fmla="*/ 1 h 302"/>
                  <a:gd name="T36" fmla="*/ 1 w 206"/>
                  <a:gd name="T37" fmla="*/ 1 h 302"/>
                  <a:gd name="T38" fmla="*/ 1 w 206"/>
                  <a:gd name="T39" fmla="*/ 1 h 302"/>
                  <a:gd name="T40" fmla="*/ 1 w 206"/>
                  <a:gd name="T41" fmla="*/ 1 h 302"/>
                  <a:gd name="T42" fmla="*/ 1 w 206"/>
                  <a:gd name="T43" fmla="*/ 1 h 302"/>
                  <a:gd name="T44" fmla="*/ 1 w 206"/>
                  <a:gd name="T45" fmla="*/ 1 h 302"/>
                  <a:gd name="T46" fmla="*/ 1 w 206"/>
                  <a:gd name="T47" fmla="*/ 1 h 302"/>
                  <a:gd name="T48" fmla="*/ 1 w 206"/>
                  <a:gd name="T49" fmla="*/ 1 h 302"/>
                  <a:gd name="T50" fmla="*/ 1 w 206"/>
                  <a:gd name="T51" fmla="*/ 1 h 302"/>
                  <a:gd name="T52" fmla="*/ 1 w 206"/>
                  <a:gd name="T53" fmla="*/ 1 h 302"/>
                  <a:gd name="T54" fmla="*/ 1 w 206"/>
                  <a:gd name="T55" fmla="*/ 1 h 302"/>
                  <a:gd name="T56" fmla="*/ 1 w 206"/>
                  <a:gd name="T57" fmla="*/ 1 h 302"/>
                  <a:gd name="T58" fmla="*/ 1 w 206"/>
                  <a:gd name="T59" fmla="*/ 1 h 302"/>
                  <a:gd name="T60" fmla="*/ 1 w 206"/>
                  <a:gd name="T61" fmla="*/ 1 h 302"/>
                  <a:gd name="T62" fmla="*/ 1 w 206"/>
                  <a:gd name="T63" fmla="*/ 1 h 302"/>
                  <a:gd name="T64" fmla="*/ 1 w 206"/>
                  <a:gd name="T65" fmla="*/ 1 h 302"/>
                  <a:gd name="T66" fmla="*/ 1 w 206"/>
                  <a:gd name="T67" fmla="*/ 1 h 302"/>
                  <a:gd name="T68" fmla="*/ 1 w 206"/>
                  <a:gd name="T69" fmla="*/ 1 h 302"/>
                  <a:gd name="T70" fmla="*/ 1 w 206"/>
                  <a:gd name="T71" fmla="*/ 1 h 302"/>
                  <a:gd name="T72" fmla="*/ 1 w 206"/>
                  <a:gd name="T73" fmla="*/ 1 h 302"/>
                  <a:gd name="T74" fmla="*/ 1 w 206"/>
                  <a:gd name="T75" fmla="*/ 1 h 302"/>
                  <a:gd name="T76" fmla="*/ 1 w 206"/>
                  <a:gd name="T77" fmla="*/ 1 h 302"/>
                  <a:gd name="T78" fmla="*/ 1 w 206"/>
                  <a:gd name="T79" fmla="*/ 1 h 302"/>
                  <a:gd name="T80" fmla="*/ 1 w 206"/>
                  <a:gd name="T81" fmla="*/ 1 h 302"/>
                  <a:gd name="T82" fmla="*/ 1 w 206"/>
                  <a:gd name="T83" fmla="*/ 1 h 302"/>
                  <a:gd name="T84" fmla="*/ 1 w 206"/>
                  <a:gd name="T85" fmla="*/ 1 h 3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06"/>
                  <a:gd name="T130" fmla="*/ 0 h 302"/>
                  <a:gd name="T131" fmla="*/ 206 w 206"/>
                  <a:gd name="T132" fmla="*/ 302 h 3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06" h="302">
                    <a:moveTo>
                      <a:pt x="152" y="279"/>
                    </a:moveTo>
                    <a:lnTo>
                      <a:pt x="147" y="285"/>
                    </a:lnTo>
                    <a:lnTo>
                      <a:pt x="142" y="290"/>
                    </a:lnTo>
                    <a:lnTo>
                      <a:pt x="136" y="295"/>
                    </a:lnTo>
                    <a:lnTo>
                      <a:pt x="130" y="298"/>
                    </a:lnTo>
                    <a:lnTo>
                      <a:pt x="122" y="302"/>
                    </a:lnTo>
                    <a:lnTo>
                      <a:pt x="110" y="302"/>
                    </a:lnTo>
                    <a:lnTo>
                      <a:pt x="97" y="301"/>
                    </a:lnTo>
                    <a:lnTo>
                      <a:pt x="79" y="296"/>
                    </a:lnTo>
                    <a:lnTo>
                      <a:pt x="65" y="292"/>
                    </a:lnTo>
                    <a:lnTo>
                      <a:pt x="54" y="288"/>
                    </a:lnTo>
                    <a:lnTo>
                      <a:pt x="46" y="285"/>
                    </a:lnTo>
                    <a:lnTo>
                      <a:pt x="38" y="281"/>
                    </a:lnTo>
                    <a:lnTo>
                      <a:pt x="33" y="278"/>
                    </a:lnTo>
                    <a:lnTo>
                      <a:pt x="29" y="275"/>
                    </a:lnTo>
                    <a:lnTo>
                      <a:pt x="27" y="272"/>
                    </a:lnTo>
                    <a:lnTo>
                      <a:pt x="25" y="271"/>
                    </a:lnTo>
                    <a:lnTo>
                      <a:pt x="27" y="249"/>
                    </a:lnTo>
                    <a:lnTo>
                      <a:pt x="27" y="220"/>
                    </a:lnTo>
                    <a:lnTo>
                      <a:pt x="23" y="193"/>
                    </a:lnTo>
                    <a:lnTo>
                      <a:pt x="15" y="178"/>
                    </a:lnTo>
                    <a:lnTo>
                      <a:pt x="6" y="157"/>
                    </a:lnTo>
                    <a:lnTo>
                      <a:pt x="0" y="139"/>
                    </a:lnTo>
                    <a:lnTo>
                      <a:pt x="2" y="126"/>
                    </a:lnTo>
                    <a:lnTo>
                      <a:pt x="15" y="118"/>
                    </a:lnTo>
                    <a:lnTo>
                      <a:pt x="18" y="118"/>
                    </a:lnTo>
                    <a:lnTo>
                      <a:pt x="23" y="117"/>
                    </a:lnTo>
                    <a:lnTo>
                      <a:pt x="26" y="116"/>
                    </a:lnTo>
                    <a:lnTo>
                      <a:pt x="27" y="116"/>
                    </a:lnTo>
                    <a:lnTo>
                      <a:pt x="30" y="112"/>
                    </a:lnTo>
                    <a:lnTo>
                      <a:pt x="34" y="110"/>
                    </a:lnTo>
                    <a:lnTo>
                      <a:pt x="38" y="111"/>
                    </a:lnTo>
                    <a:lnTo>
                      <a:pt x="40" y="118"/>
                    </a:lnTo>
                    <a:lnTo>
                      <a:pt x="42" y="123"/>
                    </a:lnTo>
                    <a:lnTo>
                      <a:pt x="41" y="127"/>
                    </a:lnTo>
                    <a:lnTo>
                      <a:pt x="39" y="132"/>
                    </a:lnTo>
                    <a:lnTo>
                      <a:pt x="36" y="135"/>
                    </a:lnTo>
                    <a:lnTo>
                      <a:pt x="33" y="139"/>
                    </a:lnTo>
                    <a:lnTo>
                      <a:pt x="36" y="142"/>
                    </a:lnTo>
                    <a:lnTo>
                      <a:pt x="41" y="144"/>
                    </a:lnTo>
                    <a:lnTo>
                      <a:pt x="48" y="148"/>
                    </a:lnTo>
                    <a:lnTo>
                      <a:pt x="52" y="146"/>
                    </a:lnTo>
                    <a:lnTo>
                      <a:pt x="52" y="143"/>
                    </a:lnTo>
                    <a:lnTo>
                      <a:pt x="52" y="135"/>
                    </a:lnTo>
                    <a:lnTo>
                      <a:pt x="52" y="124"/>
                    </a:lnTo>
                    <a:lnTo>
                      <a:pt x="53" y="115"/>
                    </a:lnTo>
                    <a:lnTo>
                      <a:pt x="54" y="107"/>
                    </a:lnTo>
                    <a:lnTo>
                      <a:pt x="57" y="103"/>
                    </a:lnTo>
                    <a:lnTo>
                      <a:pt x="59" y="100"/>
                    </a:lnTo>
                    <a:lnTo>
                      <a:pt x="62" y="93"/>
                    </a:lnTo>
                    <a:lnTo>
                      <a:pt x="66" y="82"/>
                    </a:lnTo>
                    <a:lnTo>
                      <a:pt x="70" y="71"/>
                    </a:lnTo>
                    <a:lnTo>
                      <a:pt x="71" y="63"/>
                    </a:lnTo>
                    <a:lnTo>
                      <a:pt x="70" y="58"/>
                    </a:lnTo>
                    <a:lnTo>
                      <a:pt x="73" y="49"/>
                    </a:lnTo>
                    <a:lnTo>
                      <a:pt x="75" y="44"/>
                    </a:lnTo>
                    <a:lnTo>
                      <a:pt x="78" y="42"/>
                    </a:lnTo>
                    <a:lnTo>
                      <a:pt x="82" y="38"/>
                    </a:lnTo>
                    <a:lnTo>
                      <a:pt x="85" y="34"/>
                    </a:lnTo>
                    <a:lnTo>
                      <a:pt x="87" y="30"/>
                    </a:lnTo>
                    <a:lnTo>
                      <a:pt x="87" y="28"/>
                    </a:lnTo>
                    <a:lnTo>
                      <a:pt x="89" y="24"/>
                    </a:lnTo>
                    <a:lnTo>
                      <a:pt x="95" y="10"/>
                    </a:lnTo>
                    <a:lnTo>
                      <a:pt x="103" y="0"/>
                    </a:lnTo>
                    <a:lnTo>
                      <a:pt x="110" y="1"/>
                    </a:lnTo>
                    <a:lnTo>
                      <a:pt x="115" y="19"/>
                    </a:lnTo>
                    <a:lnTo>
                      <a:pt x="115" y="28"/>
                    </a:lnTo>
                    <a:lnTo>
                      <a:pt x="113" y="35"/>
                    </a:lnTo>
                    <a:lnTo>
                      <a:pt x="111" y="42"/>
                    </a:lnTo>
                    <a:lnTo>
                      <a:pt x="108" y="48"/>
                    </a:lnTo>
                    <a:lnTo>
                      <a:pt x="106" y="51"/>
                    </a:lnTo>
                    <a:lnTo>
                      <a:pt x="105" y="53"/>
                    </a:lnTo>
                    <a:lnTo>
                      <a:pt x="104" y="55"/>
                    </a:lnTo>
                    <a:lnTo>
                      <a:pt x="104" y="60"/>
                    </a:lnTo>
                    <a:lnTo>
                      <a:pt x="103" y="72"/>
                    </a:lnTo>
                    <a:lnTo>
                      <a:pt x="103" y="83"/>
                    </a:lnTo>
                    <a:lnTo>
                      <a:pt x="103" y="90"/>
                    </a:lnTo>
                    <a:lnTo>
                      <a:pt x="103" y="93"/>
                    </a:lnTo>
                    <a:lnTo>
                      <a:pt x="103" y="98"/>
                    </a:lnTo>
                    <a:lnTo>
                      <a:pt x="105" y="100"/>
                    </a:lnTo>
                    <a:lnTo>
                      <a:pt x="107" y="100"/>
                    </a:lnTo>
                    <a:lnTo>
                      <a:pt x="111" y="96"/>
                    </a:lnTo>
                    <a:lnTo>
                      <a:pt x="114" y="91"/>
                    </a:lnTo>
                    <a:lnTo>
                      <a:pt x="120" y="88"/>
                    </a:lnTo>
                    <a:lnTo>
                      <a:pt x="126" y="86"/>
                    </a:lnTo>
                    <a:lnTo>
                      <a:pt x="132" y="86"/>
                    </a:lnTo>
                    <a:lnTo>
                      <a:pt x="139" y="88"/>
                    </a:lnTo>
                    <a:lnTo>
                      <a:pt x="145" y="92"/>
                    </a:lnTo>
                    <a:lnTo>
                      <a:pt x="149" y="97"/>
                    </a:lnTo>
                    <a:lnTo>
                      <a:pt x="150" y="104"/>
                    </a:lnTo>
                    <a:lnTo>
                      <a:pt x="150" y="110"/>
                    </a:lnTo>
                    <a:lnTo>
                      <a:pt x="151" y="114"/>
                    </a:lnTo>
                    <a:lnTo>
                      <a:pt x="153" y="115"/>
                    </a:lnTo>
                    <a:lnTo>
                      <a:pt x="160" y="113"/>
                    </a:lnTo>
                    <a:lnTo>
                      <a:pt x="174" y="107"/>
                    </a:lnTo>
                    <a:lnTo>
                      <a:pt x="181" y="114"/>
                    </a:lnTo>
                    <a:lnTo>
                      <a:pt x="183" y="125"/>
                    </a:lnTo>
                    <a:lnTo>
                      <a:pt x="183" y="131"/>
                    </a:lnTo>
                    <a:lnTo>
                      <a:pt x="180" y="139"/>
                    </a:lnTo>
                    <a:lnTo>
                      <a:pt x="181" y="143"/>
                    </a:lnTo>
                    <a:lnTo>
                      <a:pt x="184" y="143"/>
                    </a:lnTo>
                    <a:lnTo>
                      <a:pt x="189" y="143"/>
                    </a:lnTo>
                    <a:lnTo>
                      <a:pt x="199" y="144"/>
                    </a:lnTo>
                    <a:lnTo>
                      <a:pt x="203" y="149"/>
                    </a:lnTo>
                    <a:lnTo>
                      <a:pt x="205" y="160"/>
                    </a:lnTo>
                    <a:lnTo>
                      <a:pt x="206" y="173"/>
                    </a:lnTo>
                    <a:lnTo>
                      <a:pt x="206" y="181"/>
                    </a:lnTo>
                    <a:lnTo>
                      <a:pt x="204" y="188"/>
                    </a:lnTo>
                    <a:lnTo>
                      <a:pt x="200" y="194"/>
                    </a:lnTo>
                    <a:lnTo>
                      <a:pt x="194" y="199"/>
                    </a:lnTo>
                    <a:lnTo>
                      <a:pt x="189" y="203"/>
                    </a:lnTo>
                    <a:lnTo>
                      <a:pt x="183" y="205"/>
                    </a:lnTo>
                    <a:lnTo>
                      <a:pt x="179" y="205"/>
                    </a:lnTo>
                    <a:lnTo>
                      <a:pt x="177" y="203"/>
                    </a:lnTo>
                    <a:lnTo>
                      <a:pt x="175" y="198"/>
                    </a:lnTo>
                    <a:lnTo>
                      <a:pt x="174" y="194"/>
                    </a:lnTo>
                    <a:lnTo>
                      <a:pt x="174" y="191"/>
                    </a:lnTo>
                    <a:lnTo>
                      <a:pt x="174" y="190"/>
                    </a:lnTo>
                    <a:lnTo>
                      <a:pt x="172" y="193"/>
                    </a:lnTo>
                    <a:lnTo>
                      <a:pt x="171" y="195"/>
                    </a:lnTo>
                    <a:lnTo>
                      <a:pt x="171" y="197"/>
                    </a:lnTo>
                    <a:lnTo>
                      <a:pt x="171" y="198"/>
                    </a:lnTo>
                    <a:lnTo>
                      <a:pt x="174" y="211"/>
                    </a:lnTo>
                    <a:lnTo>
                      <a:pt x="173" y="224"/>
                    </a:lnTo>
                    <a:lnTo>
                      <a:pt x="169" y="239"/>
                    </a:lnTo>
                    <a:lnTo>
                      <a:pt x="163" y="251"/>
                    </a:lnTo>
                    <a:lnTo>
                      <a:pt x="162" y="255"/>
                    </a:lnTo>
                    <a:lnTo>
                      <a:pt x="159" y="261"/>
                    </a:lnTo>
                    <a:lnTo>
                      <a:pt x="156" y="269"/>
                    </a:lnTo>
                    <a:lnTo>
                      <a:pt x="152" y="2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6"/>
              <p:cNvSpPr>
                <a:spLocks/>
              </p:cNvSpPr>
              <p:nvPr/>
            </p:nvSpPr>
            <p:spPr bwMode="auto">
              <a:xfrm>
                <a:off x="-614" y="3311"/>
                <a:ext cx="82" cy="75"/>
              </a:xfrm>
              <a:custGeom>
                <a:avLst/>
                <a:gdLst>
                  <a:gd name="T0" fmla="*/ 1 w 162"/>
                  <a:gd name="T1" fmla="*/ 1 h 149"/>
                  <a:gd name="T2" fmla="*/ 1 w 162"/>
                  <a:gd name="T3" fmla="*/ 1 h 149"/>
                  <a:gd name="T4" fmla="*/ 1 w 162"/>
                  <a:gd name="T5" fmla="*/ 1 h 149"/>
                  <a:gd name="T6" fmla="*/ 1 w 162"/>
                  <a:gd name="T7" fmla="*/ 1 h 149"/>
                  <a:gd name="T8" fmla="*/ 1 w 162"/>
                  <a:gd name="T9" fmla="*/ 1 h 149"/>
                  <a:gd name="T10" fmla="*/ 1 w 162"/>
                  <a:gd name="T11" fmla="*/ 1 h 149"/>
                  <a:gd name="T12" fmla="*/ 1 w 162"/>
                  <a:gd name="T13" fmla="*/ 1 h 149"/>
                  <a:gd name="T14" fmla="*/ 1 w 162"/>
                  <a:gd name="T15" fmla="*/ 1 h 149"/>
                  <a:gd name="T16" fmla="*/ 1 w 162"/>
                  <a:gd name="T17" fmla="*/ 1 h 149"/>
                  <a:gd name="T18" fmla="*/ 1 w 162"/>
                  <a:gd name="T19" fmla="*/ 1 h 149"/>
                  <a:gd name="T20" fmla="*/ 1 w 162"/>
                  <a:gd name="T21" fmla="*/ 1 h 149"/>
                  <a:gd name="T22" fmla="*/ 1 w 162"/>
                  <a:gd name="T23" fmla="*/ 1 h 149"/>
                  <a:gd name="T24" fmla="*/ 1 w 162"/>
                  <a:gd name="T25" fmla="*/ 1 h 149"/>
                  <a:gd name="T26" fmla="*/ 1 w 162"/>
                  <a:gd name="T27" fmla="*/ 1 h 149"/>
                  <a:gd name="T28" fmla="*/ 1 w 162"/>
                  <a:gd name="T29" fmla="*/ 1 h 149"/>
                  <a:gd name="T30" fmla="*/ 1 w 162"/>
                  <a:gd name="T31" fmla="*/ 1 h 149"/>
                  <a:gd name="T32" fmla="*/ 1 w 162"/>
                  <a:gd name="T33" fmla="*/ 1 h 149"/>
                  <a:gd name="T34" fmla="*/ 1 w 162"/>
                  <a:gd name="T35" fmla="*/ 1 h 149"/>
                  <a:gd name="T36" fmla="*/ 1 w 162"/>
                  <a:gd name="T37" fmla="*/ 1 h 149"/>
                  <a:gd name="T38" fmla="*/ 1 w 162"/>
                  <a:gd name="T39" fmla="*/ 1 h 149"/>
                  <a:gd name="T40" fmla="*/ 1 w 162"/>
                  <a:gd name="T41" fmla="*/ 1 h 149"/>
                  <a:gd name="T42" fmla="*/ 1 w 162"/>
                  <a:gd name="T43" fmla="*/ 1 h 149"/>
                  <a:gd name="T44" fmla="*/ 1 w 162"/>
                  <a:gd name="T45" fmla="*/ 1 h 149"/>
                  <a:gd name="T46" fmla="*/ 1 w 162"/>
                  <a:gd name="T47" fmla="*/ 1 h 149"/>
                  <a:gd name="T48" fmla="*/ 1 w 162"/>
                  <a:gd name="T49" fmla="*/ 1 h 149"/>
                  <a:gd name="T50" fmla="*/ 1 w 162"/>
                  <a:gd name="T51" fmla="*/ 1 h 149"/>
                  <a:gd name="T52" fmla="*/ 1 w 162"/>
                  <a:gd name="T53" fmla="*/ 1 h 149"/>
                  <a:gd name="T54" fmla="*/ 1 w 162"/>
                  <a:gd name="T55" fmla="*/ 1 h 149"/>
                  <a:gd name="T56" fmla="*/ 1 w 162"/>
                  <a:gd name="T57" fmla="*/ 0 h 149"/>
                  <a:gd name="T58" fmla="*/ 1 w 162"/>
                  <a:gd name="T59" fmla="*/ 0 h 149"/>
                  <a:gd name="T60" fmla="*/ 1 w 162"/>
                  <a:gd name="T61" fmla="*/ 1 h 149"/>
                  <a:gd name="T62" fmla="*/ 1 w 162"/>
                  <a:gd name="T63" fmla="*/ 1 h 149"/>
                  <a:gd name="T64" fmla="*/ 1 w 162"/>
                  <a:gd name="T65" fmla="*/ 1 h 149"/>
                  <a:gd name="T66" fmla="*/ 1 w 162"/>
                  <a:gd name="T67" fmla="*/ 1 h 149"/>
                  <a:gd name="T68" fmla="*/ 1 w 162"/>
                  <a:gd name="T69" fmla="*/ 1 h 149"/>
                  <a:gd name="T70" fmla="*/ 1 w 162"/>
                  <a:gd name="T71" fmla="*/ 1 h 149"/>
                  <a:gd name="T72" fmla="*/ 1 w 162"/>
                  <a:gd name="T73" fmla="*/ 1 h 149"/>
                  <a:gd name="T74" fmla="*/ 0 w 162"/>
                  <a:gd name="T75" fmla="*/ 1 h 149"/>
                  <a:gd name="T76" fmla="*/ 1 w 162"/>
                  <a:gd name="T77" fmla="*/ 1 h 149"/>
                  <a:gd name="T78" fmla="*/ 1 w 162"/>
                  <a:gd name="T79" fmla="*/ 1 h 149"/>
                  <a:gd name="T80" fmla="*/ 1 w 162"/>
                  <a:gd name="T81" fmla="*/ 1 h 14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2"/>
                  <a:gd name="T124" fmla="*/ 0 h 149"/>
                  <a:gd name="T125" fmla="*/ 162 w 162"/>
                  <a:gd name="T126" fmla="*/ 149 h 14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2" h="149">
                    <a:moveTo>
                      <a:pt x="24" y="148"/>
                    </a:moveTo>
                    <a:lnTo>
                      <a:pt x="29" y="149"/>
                    </a:lnTo>
                    <a:lnTo>
                      <a:pt x="37" y="149"/>
                    </a:lnTo>
                    <a:lnTo>
                      <a:pt x="47" y="148"/>
                    </a:lnTo>
                    <a:lnTo>
                      <a:pt x="57" y="148"/>
                    </a:lnTo>
                    <a:lnTo>
                      <a:pt x="67" y="146"/>
                    </a:lnTo>
                    <a:lnTo>
                      <a:pt x="77" y="145"/>
                    </a:lnTo>
                    <a:lnTo>
                      <a:pt x="85" y="144"/>
                    </a:lnTo>
                    <a:lnTo>
                      <a:pt x="91" y="141"/>
                    </a:lnTo>
                    <a:lnTo>
                      <a:pt x="96" y="140"/>
                    </a:lnTo>
                    <a:lnTo>
                      <a:pt x="102" y="139"/>
                    </a:lnTo>
                    <a:lnTo>
                      <a:pt x="107" y="137"/>
                    </a:lnTo>
                    <a:lnTo>
                      <a:pt x="114" y="136"/>
                    </a:lnTo>
                    <a:lnTo>
                      <a:pt x="114" y="133"/>
                    </a:lnTo>
                    <a:lnTo>
                      <a:pt x="114" y="127"/>
                    </a:lnTo>
                    <a:lnTo>
                      <a:pt x="113" y="120"/>
                    </a:lnTo>
                    <a:lnTo>
                      <a:pt x="112" y="115"/>
                    </a:lnTo>
                    <a:lnTo>
                      <a:pt x="114" y="115"/>
                    </a:lnTo>
                    <a:lnTo>
                      <a:pt x="121" y="116"/>
                    </a:lnTo>
                    <a:lnTo>
                      <a:pt x="127" y="117"/>
                    </a:lnTo>
                    <a:lnTo>
                      <a:pt x="131" y="116"/>
                    </a:lnTo>
                    <a:lnTo>
                      <a:pt x="134" y="113"/>
                    </a:lnTo>
                    <a:lnTo>
                      <a:pt x="139" y="109"/>
                    </a:lnTo>
                    <a:lnTo>
                      <a:pt x="143" y="105"/>
                    </a:lnTo>
                    <a:lnTo>
                      <a:pt x="145" y="103"/>
                    </a:lnTo>
                    <a:lnTo>
                      <a:pt x="145" y="102"/>
                    </a:lnTo>
                    <a:lnTo>
                      <a:pt x="145" y="99"/>
                    </a:lnTo>
                    <a:lnTo>
                      <a:pt x="145" y="95"/>
                    </a:lnTo>
                    <a:lnTo>
                      <a:pt x="145" y="91"/>
                    </a:lnTo>
                    <a:lnTo>
                      <a:pt x="144" y="86"/>
                    </a:lnTo>
                    <a:lnTo>
                      <a:pt x="143" y="79"/>
                    </a:lnTo>
                    <a:lnTo>
                      <a:pt x="141" y="71"/>
                    </a:lnTo>
                    <a:lnTo>
                      <a:pt x="136" y="61"/>
                    </a:lnTo>
                    <a:lnTo>
                      <a:pt x="138" y="62"/>
                    </a:lnTo>
                    <a:lnTo>
                      <a:pt x="144" y="63"/>
                    </a:lnTo>
                    <a:lnTo>
                      <a:pt x="151" y="63"/>
                    </a:lnTo>
                    <a:lnTo>
                      <a:pt x="158" y="61"/>
                    </a:lnTo>
                    <a:lnTo>
                      <a:pt x="162" y="57"/>
                    </a:lnTo>
                    <a:lnTo>
                      <a:pt x="161" y="53"/>
                    </a:lnTo>
                    <a:lnTo>
                      <a:pt x="157" y="50"/>
                    </a:lnTo>
                    <a:lnTo>
                      <a:pt x="153" y="48"/>
                    </a:lnTo>
                    <a:lnTo>
                      <a:pt x="150" y="47"/>
                    </a:lnTo>
                    <a:lnTo>
                      <a:pt x="149" y="44"/>
                    </a:lnTo>
                    <a:lnTo>
                      <a:pt x="149" y="42"/>
                    </a:lnTo>
                    <a:lnTo>
                      <a:pt x="148" y="39"/>
                    </a:lnTo>
                    <a:lnTo>
                      <a:pt x="148" y="37"/>
                    </a:lnTo>
                    <a:lnTo>
                      <a:pt x="147" y="34"/>
                    </a:lnTo>
                    <a:lnTo>
                      <a:pt x="146" y="31"/>
                    </a:lnTo>
                    <a:lnTo>
                      <a:pt x="144" y="27"/>
                    </a:lnTo>
                    <a:lnTo>
                      <a:pt x="139" y="21"/>
                    </a:lnTo>
                    <a:lnTo>
                      <a:pt x="134" y="17"/>
                    </a:lnTo>
                    <a:lnTo>
                      <a:pt x="126" y="12"/>
                    </a:lnTo>
                    <a:lnTo>
                      <a:pt x="115" y="6"/>
                    </a:lnTo>
                    <a:lnTo>
                      <a:pt x="109" y="4"/>
                    </a:lnTo>
                    <a:lnTo>
                      <a:pt x="103" y="2"/>
                    </a:lnTo>
                    <a:lnTo>
                      <a:pt x="97" y="1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9" y="0"/>
                    </a:lnTo>
                    <a:lnTo>
                      <a:pt x="75" y="0"/>
                    </a:lnTo>
                    <a:lnTo>
                      <a:pt x="71" y="1"/>
                    </a:lnTo>
                    <a:lnTo>
                      <a:pt x="65" y="6"/>
                    </a:lnTo>
                    <a:lnTo>
                      <a:pt x="59" y="14"/>
                    </a:lnTo>
                    <a:lnTo>
                      <a:pt x="52" y="21"/>
                    </a:lnTo>
                    <a:lnTo>
                      <a:pt x="41" y="28"/>
                    </a:lnTo>
                    <a:lnTo>
                      <a:pt x="38" y="29"/>
                    </a:lnTo>
                    <a:lnTo>
                      <a:pt x="34" y="32"/>
                    </a:lnTo>
                    <a:lnTo>
                      <a:pt x="30" y="36"/>
                    </a:lnTo>
                    <a:lnTo>
                      <a:pt x="25" y="39"/>
                    </a:lnTo>
                    <a:lnTo>
                      <a:pt x="21" y="44"/>
                    </a:lnTo>
                    <a:lnTo>
                      <a:pt x="16" y="49"/>
                    </a:lnTo>
                    <a:lnTo>
                      <a:pt x="12" y="52"/>
                    </a:lnTo>
                    <a:lnTo>
                      <a:pt x="10" y="55"/>
                    </a:lnTo>
                    <a:lnTo>
                      <a:pt x="2" y="79"/>
                    </a:lnTo>
                    <a:lnTo>
                      <a:pt x="0" y="108"/>
                    </a:lnTo>
                    <a:lnTo>
                      <a:pt x="1" y="132"/>
                    </a:lnTo>
                    <a:lnTo>
                      <a:pt x="4" y="142"/>
                    </a:lnTo>
                    <a:lnTo>
                      <a:pt x="10" y="144"/>
                    </a:lnTo>
                    <a:lnTo>
                      <a:pt x="15" y="145"/>
                    </a:lnTo>
                    <a:lnTo>
                      <a:pt x="19" y="147"/>
                    </a:lnTo>
                    <a:lnTo>
                      <a:pt x="24" y="1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7"/>
              <p:cNvSpPr>
                <a:spLocks/>
              </p:cNvSpPr>
              <p:nvPr/>
            </p:nvSpPr>
            <p:spPr bwMode="auto">
              <a:xfrm>
                <a:off x="-722" y="3088"/>
                <a:ext cx="166" cy="301"/>
              </a:xfrm>
              <a:custGeom>
                <a:avLst/>
                <a:gdLst>
                  <a:gd name="T0" fmla="*/ 1 w 331"/>
                  <a:gd name="T1" fmla="*/ 0 h 603"/>
                  <a:gd name="T2" fmla="*/ 1 w 331"/>
                  <a:gd name="T3" fmla="*/ 0 h 603"/>
                  <a:gd name="T4" fmla="*/ 1 w 331"/>
                  <a:gd name="T5" fmla="*/ 0 h 603"/>
                  <a:gd name="T6" fmla="*/ 1 w 331"/>
                  <a:gd name="T7" fmla="*/ 0 h 603"/>
                  <a:gd name="T8" fmla="*/ 1 w 331"/>
                  <a:gd name="T9" fmla="*/ 0 h 603"/>
                  <a:gd name="T10" fmla="*/ 1 w 331"/>
                  <a:gd name="T11" fmla="*/ 0 h 603"/>
                  <a:gd name="T12" fmla="*/ 1 w 331"/>
                  <a:gd name="T13" fmla="*/ 0 h 603"/>
                  <a:gd name="T14" fmla="*/ 1 w 331"/>
                  <a:gd name="T15" fmla="*/ 0 h 603"/>
                  <a:gd name="T16" fmla="*/ 1 w 331"/>
                  <a:gd name="T17" fmla="*/ 0 h 603"/>
                  <a:gd name="T18" fmla="*/ 1 w 331"/>
                  <a:gd name="T19" fmla="*/ 0 h 603"/>
                  <a:gd name="T20" fmla="*/ 1 w 331"/>
                  <a:gd name="T21" fmla="*/ 0 h 603"/>
                  <a:gd name="T22" fmla="*/ 1 w 331"/>
                  <a:gd name="T23" fmla="*/ 0 h 603"/>
                  <a:gd name="T24" fmla="*/ 0 w 331"/>
                  <a:gd name="T25" fmla="*/ 0 h 603"/>
                  <a:gd name="T26" fmla="*/ 1 w 331"/>
                  <a:gd name="T27" fmla="*/ 0 h 603"/>
                  <a:gd name="T28" fmla="*/ 1 w 331"/>
                  <a:gd name="T29" fmla="*/ 0 h 603"/>
                  <a:gd name="T30" fmla="*/ 1 w 331"/>
                  <a:gd name="T31" fmla="*/ 0 h 603"/>
                  <a:gd name="T32" fmla="*/ 1 w 331"/>
                  <a:gd name="T33" fmla="*/ 0 h 603"/>
                  <a:gd name="T34" fmla="*/ 1 w 331"/>
                  <a:gd name="T35" fmla="*/ 0 h 603"/>
                  <a:gd name="T36" fmla="*/ 1 w 331"/>
                  <a:gd name="T37" fmla="*/ 0 h 603"/>
                  <a:gd name="T38" fmla="*/ 1 w 331"/>
                  <a:gd name="T39" fmla="*/ 0 h 603"/>
                  <a:gd name="T40" fmla="*/ 1 w 331"/>
                  <a:gd name="T41" fmla="*/ 0 h 603"/>
                  <a:gd name="T42" fmla="*/ 1 w 331"/>
                  <a:gd name="T43" fmla="*/ 0 h 603"/>
                  <a:gd name="T44" fmla="*/ 1 w 331"/>
                  <a:gd name="T45" fmla="*/ 0 h 603"/>
                  <a:gd name="T46" fmla="*/ 1 w 331"/>
                  <a:gd name="T47" fmla="*/ 0 h 603"/>
                  <a:gd name="T48" fmla="*/ 1 w 331"/>
                  <a:gd name="T49" fmla="*/ 0 h 603"/>
                  <a:gd name="T50" fmla="*/ 1 w 331"/>
                  <a:gd name="T51" fmla="*/ 0 h 603"/>
                  <a:gd name="T52" fmla="*/ 1 w 331"/>
                  <a:gd name="T53" fmla="*/ 0 h 603"/>
                  <a:gd name="T54" fmla="*/ 1 w 331"/>
                  <a:gd name="T55" fmla="*/ 0 h 603"/>
                  <a:gd name="T56" fmla="*/ 1 w 331"/>
                  <a:gd name="T57" fmla="*/ 0 h 603"/>
                  <a:gd name="T58" fmla="*/ 1 w 331"/>
                  <a:gd name="T59" fmla="*/ 0 h 603"/>
                  <a:gd name="T60" fmla="*/ 1 w 331"/>
                  <a:gd name="T61" fmla="*/ 0 h 603"/>
                  <a:gd name="T62" fmla="*/ 1 w 331"/>
                  <a:gd name="T63" fmla="*/ 0 h 603"/>
                  <a:gd name="T64" fmla="*/ 1 w 331"/>
                  <a:gd name="T65" fmla="*/ 0 h 603"/>
                  <a:gd name="T66" fmla="*/ 1 w 331"/>
                  <a:gd name="T67" fmla="*/ 0 h 603"/>
                  <a:gd name="T68" fmla="*/ 1 w 331"/>
                  <a:gd name="T69" fmla="*/ 0 h 603"/>
                  <a:gd name="T70" fmla="*/ 1 w 331"/>
                  <a:gd name="T71" fmla="*/ 0 h 603"/>
                  <a:gd name="T72" fmla="*/ 1 w 331"/>
                  <a:gd name="T73" fmla="*/ 0 h 603"/>
                  <a:gd name="T74" fmla="*/ 1 w 331"/>
                  <a:gd name="T75" fmla="*/ 0 h 603"/>
                  <a:gd name="T76" fmla="*/ 1 w 331"/>
                  <a:gd name="T77" fmla="*/ 0 h 603"/>
                  <a:gd name="T78" fmla="*/ 1 w 331"/>
                  <a:gd name="T79" fmla="*/ 0 h 603"/>
                  <a:gd name="T80" fmla="*/ 1 w 331"/>
                  <a:gd name="T81" fmla="*/ 0 h 603"/>
                  <a:gd name="T82" fmla="*/ 1 w 331"/>
                  <a:gd name="T83" fmla="*/ 0 h 603"/>
                  <a:gd name="T84" fmla="*/ 1 w 331"/>
                  <a:gd name="T85" fmla="*/ 0 h 603"/>
                  <a:gd name="T86" fmla="*/ 1 w 331"/>
                  <a:gd name="T87" fmla="*/ 0 h 603"/>
                  <a:gd name="T88" fmla="*/ 1 w 331"/>
                  <a:gd name="T89" fmla="*/ 0 h 60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31"/>
                  <a:gd name="T136" fmla="*/ 0 h 603"/>
                  <a:gd name="T137" fmla="*/ 331 w 331"/>
                  <a:gd name="T138" fmla="*/ 603 h 60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31" h="603">
                    <a:moveTo>
                      <a:pt x="173" y="593"/>
                    </a:moveTo>
                    <a:lnTo>
                      <a:pt x="167" y="594"/>
                    </a:lnTo>
                    <a:lnTo>
                      <a:pt x="160" y="595"/>
                    </a:lnTo>
                    <a:lnTo>
                      <a:pt x="155" y="596"/>
                    </a:lnTo>
                    <a:lnTo>
                      <a:pt x="150" y="597"/>
                    </a:lnTo>
                    <a:lnTo>
                      <a:pt x="145" y="599"/>
                    </a:lnTo>
                    <a:lnTo>
                      <a:pt x="139" y="600"/>
                    </a:lnTo>
                    <a:lnTo>
                      <a:pt x="134" y="602"/>
                    </a:lnTo>
                    <a:lnTo>
                      <a:pt x="130" y="603"/>
                    </a:lnTo>
                    <a:lnTo>
                      <a:pt x="130" y="599"/>
                    </a:lnTo>
                    <a:lnTo>
                      <a:pt x="130" y="595"/>
                    </a:lnTo>
                    <a:lnTo>
                      <a:pt x="129" y="592"/>
                    </a:lnTo>
                    <a:lnTo>
                      <a:pt x="125" y="587"/>
                    </a:lnTo>
                    <a:lnTo>
                      <a:pt x="118" y="583"/>
                    </a:lnTo>
                    <a:lnTo>
                      <a:pt x="106" y="577"/>
                    </a:lnTo>
                    <a:lnTo>
                      <a:pt x="90" y="569"/>
                    </a:lnTo>
                    <a:lnTo>
                      <a:pt x="73" y="558"/>
                    </a:lnTo>
                    <a:lnTo>
                      <a:pt x="56" y="547"/>
                    </a:lnTo>
                    <a:lnTo>
                      <a:pt x="41" y="534"/>
                    </a:lnTo>
                    <a:lnTo>
                      <a:pt x="32" y="521"/>
                    </a:lnTo>
                    <a:lnTo>
                      <a:pt x="28" y="508"/>
                    </a:lnTo>
                    <a:lnTo>
                      <a:pt x="24" y="500"/>
                    </a:lnTo>
                    <a:lnTo>
                      <a:pt x="19" y="489"/>
                    </a:lnTo>
                    <a:lnTo>
                      <a:pt x="16" y="480"/>
                    </a:lnTo>
                    <a:lnTo>
                      <a:pt x="12" y="475"/>
                    </a:lnTo>
                    <a:lnTo>
                      <a:pt x="9" y="472"/>
                    </a:lnTo>
                    <a:lnTo>
                      <a:pt x="7" y="466"/>
                    </a:lnTo>
                    <a:lnTo>
                      <a:pt x="5" y="462"/>
                    </a:lnTo>
                    <a:lnTo>
                      <a:pt x="5" y="458"/>
                    </a:lnTo>
                    <a:lnTo>
                      <a:pt x="6" y="456"/>
                    </a:lnTo>
                    <a:lnTo>
                      <a:pt x="8" y="454"/>
                    </a:lnTo>
                    <a:lnTo>
                      <a:pt x="10" y="452"/>
                    </a:lnTo>
                    <a:lnTo>
                      <a:pt x="11" y="448"/>
                    </a:lnTo>
                    <a:lnTo>
                      <a:pt x="10" y="444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41"/>
                    </a:lnTo>
                    <a:lnTo>
                      <a:pt x="1" y="437"/>
                    </a:lnTo>
                    <a:lnTo>
                      <a:pt x="0" y="431"/>
                    </a:lnTo>
                    <a:lnTo>
                      <a:pt x="1" y="426"/>
                    </a:lnTo>
                    <a:lnTo>
                      <a:pt x="4" y="422"/>
                    </a:lnTo>
                    <a:lnTo>
                      <a:pt x="9" y="413"/>
                    </a:lnTo>
                    <a:lnTo>
                      <a:pt x="16" y="401"/>
                    </a:lnTo>
                    <a:lnTo>
                      <a:pt x="24" y="386"/>
                    </a:lnTo>
                    <a:lnTo>
                      <a:pt x="29" y="371"/>
                    </a:lnTo>
                    <a:lnTo>
                      <a:pt x="31" y="353"/>
                    </a:lnTo>
                    <a:lnTo>
                      <a:pt x="35" y="327"/>
                    </a:lnTo>
                    <a:lnTo>
                      <a:pt x="41" y="296"/>
                    </a:lnTo>
                    <a:lnTo>
                      <a:pt x="53" y="267"/>
                    </a:lnTo>
                    <a:lnTo>
                      <a:pt x="63" y="245"/>
                    </a:lnTo>
                    <a:lnTo>
                      <a:pt x="67" y="231"/>
                    </a:lnTo>
                    <a:lnTo>
                      <a:pt x="68" y="220"/>
                    </a:lnTo>
                    <a:lnTo>
                      <a:pt x="71" y="210"/>
                    </a:lnTo>
                    <a:lnTo>
                      <a:pt x="74" y="197"/>
                    </a:lnTo>
                    <a:lnTo>
                      <a:pt x="76" y="183"/>
                    </a:lnTo>
                    <a:lnTo>
                      <a:pt x="83" y="165"/>
                    </a:lnTo>
                    <a:lnTo>
                      <a:pt x="99" y="142"/>
                    </a:lnTo>
                    <a:lnTo>
                      <a:pt x="103" y="123"/>
                    </a:lnTo>
                    <a:lnTo>
                      <a:pt x="109" y="107"/>
                    </a:lnTo>
                    <a:lnTo>
                      <a:pt x="113" y="93"/>
                    </a:lnTo>
                    <a:lnTo>
                      <a:pt x="115" y="84"/>
                    </a:lnTo>
                    <a:lnTo>
                      <a:pt x="116" y="79"/>
                    </a:lnTo>
                    <a:lnTo>
                      <a:pt x="119" y="73"/>
                    </a:lnTo>
                    <a:lnTo>
                      <a:pt x="122" y="67"/>
                    </a:lnTo>
                    <a:lnTo>
                      <a:pt x="126" y="61"/>
                    </a:lnTo>
                    <a:lnTo>
                      <a:pt x="131" y="54"/>
                    </a:lnTo>
                    <a:lnTo>
                      <a:pt x="137" y="49"/>
                    </a:lnTo>
                    <a:lnTo>
                      <a:pt x="145" y="45"/>
                    </a:lnTo>
                    <a:lnTo>
                      <a:pt x="153" y="44"/>
                    </a:lnTo>
                    <a:lnTo>
                      <a:pt x="159" y="44"/>
                    </a:lnTo>
                    <a:lnTo>
                      <a:pt x="168" y="43"/>
                    </a:lnTo>
                    <a:lnTo>
                      <a:pt x="176" y="43"/>
                    </a:lnTo>
                    <a:lnTo>
                      <a:pt x="184" y="42"/>
                    </a:lnTo>
                    <a:lnTo>
                      <a:pt x="193" y="42"/>
                    </a:lnTo>
                    <a:lnTo>
                      <a:pt x="201" y="41"/>
                    </a:lnTo>
                    <a:lnTo>
                      <a:pt x="209" y="41"/>
                    </a:lnTo>
                    <a:lnTo>
                      <a:pt x="216" y="40"/>
                    </a:lnTo>
                    <a:lnTo>
                      <a:pt x="222" y="40"/>
                    </a:lnTo>
                    <a:lnTo>
                      <a:pt x="231" y="39"/>
                    </a:lnTo>
                    <a:lnTo>
                      <a:pt x="242" y="38"/>
                    </a:lnTo>
                    <a:lnTo>
                      <a:pt x="252" y="36"/>
                    </a:lnTo>
                    <a:lnTo>
                      <a:pt x="264" y="34"/>
                    </a:lnTo>
                    <a:lnTo>
                      <a:pt x="275" y="30"/>
                    </a:lnTo>
                    <a:lnTo>
                      <a:pt x="286" y="25"/>
                    </a:lnTo>
                    <a:lnTo>
                      <a:pt x="294" y="20"/>
                    </a:lnTo>
                    <a:lnTo>
                      <a:pt x="301" y="14"/>
                    </a:lnTo>
                    <a:lnTo>
                      <a:pt x="309" y="10"/>
                    </a:lnTo>
                    <a:lnTo>
                      <a:pt x="314" y="6"/>
                    </a:lnTo>
                    <a:lnTo>
                      <a:pt x="319" y="3"/>
                    </a:lnTo>
                    <a:lnTo>
                      <a:pt x="323" y="2"/>
                    </a:lnTo>
                    <a:lnTo>
                      <a:pt x="326" y="1"/>
                    </a:lnTo>
                    <a:lnTo>
                      <a:pt x="327" y="0"/>
                    </a:lnTo>
                    <a:lnTo>
                      <a:pt x="328" y="0"/>
                    </a:lnTo>
                    <a:lnTo>
                      <a:pt x="327" y="11"/>
                    </a:lnTo>
                    <a:lnTo>
                      <a:pt x="325" y="28"/>
                    </a:lnTo>
                    <a:lnTo>
                      <a:pt x="324" y="46"/>
                    </a:lnTo>
                    <a:lnTo>
                      <a:pt x="325" y="60"/>
                    </a:lnTo>
                    <a:lnTo>
                      <a:pt x="326" y="71"/>
                    </a:lnTo>
                    <a:lnTo>
                      <a:pt x="324" y="82"/>
                    </a:lnTo>
                    <a:lnTo>
                      <a:pt x="322" y="92"/>
                    </a:lnTo>
                    <a:lnTo>
                      <a:pt x="319" y="100"/>
                    </a:lnTo>
                    <a:lnTo>
                      <a:pt x="317" y="147"/>
                    </a:lnTo>
                    <a:lnTo>
                      <a:pt x="317" y="242"/>
                    </a:lnTo>
                    <a:lnTo>
                      <a:pt x="318" y="338"/>
                    </a:lnTo>
                    <a:lnTo>
                      <a:pt x="321" y="387"/>
                    </a:lnTo>
                    <a:lnTo>
                      <a:pt x="322" y="402"/>
                    </a:lnTo>
                    <a:lnTo>
                      <a:pt x="321" y="420"/>
                    </a:lnTo>
                    <a:lnTo>
                      <a:pt x="322" y="439"/>
                    </a:lnTo>
                    <a:lnTo>
                      <a:pt x="331" y="454"/>
                    </a:lnTo>
                    <a:lnTo>
                      <a:pt x="325" y="452"/>
                    </a:lnTo>
                    <a:lnTo>
                      <a:pt x="319" y="450"/>
                    </a:lnTo>
                    <a:lnTo>
                      <a:pt x="313" y="449"/>
                    </a:lnTo>
                    <a:lnTo>
                      <a:pt x="306" y="448"/>
                    </a:lnTo>
                    <a:lnTo>
                      <a:pt x="300" y="448"/>
                    </a:lnTo>
                    <a:lnTo>
                      <a:pt x="295" y="448"/>
                    </a:lnTo>
                    <a:lnTo>
                      <a:pt x="291" y="448"/>
                    </a:lnTo>
                    <a:lnTo>
                      <a:pt x="287" y="449"/>
                    </a:lnTo>
                    <a:lnTo>
                      <a:pt x="280" y="455"/>
                    </a:lnTo>
                    <a:lnTo>
                      <a:pt x="273" y="463"/>
                    </a:lnTo>
                    <a:lnTo>
                      <a:pt x="266" y="472"/>
                    </a:lnTo>
                    <a:lnTo>
                      <a:pt x="257" y="476"/>
                    </a:lnTo>
                    <a:lnTo>
                      <a:pt x="250" y="474"/>
                    </a:lnTo>
                    <a:lnTo>
                      <a:pt x="242" y="473"/>
                    </a:lnTo>
                    <a:lnTo>
                      <a:pt x="233" y="473"/>
                    </a:lnTo>
                    <a:lnTo>
                      <a:pt x="225" y="473"/>
                    </a:lnTo>
                    <a:lnTo>
                      <a:pt x="217" y="475"/>
                    </a:lnTo>
                    <a:lnTo>
                      <a:pt x="208" y="479"/>
                    </a:lnTo>
                    <a:lnTo>
                      <a:pt x="202" y="484"/>
                    </a:lnTo>
                    <a:lnTo>
                      <a:pt x="196" y="491"/>
                    </a:lnTo>
                    <a:lnTo>
                      <a:pt x="186" y="505"/>
                    </a:lnTo>
                    <a:lnTo>
                      <a:pt x="180" y="516"/>
                    </a:lnTo>
                    <a:lnTo>
                      <a:pt x="175" y="528"/>
                    </a:lnTo>
                    <a:lnTo>
                      <a:pt x="172" y="544"/>
                    </a:lnTo>
                    <a:lnTo>
                      <a:pt x="170" y="560"/>
                    </a:lnTo>
                    <a:lnTo>
                      <a:pt x="171" y="574"/>
                    </a:lnTo>
                    <a:lnTo>
                      <a:pt x="172" y="585"/>
                    </a:lnTo>
                    <a:lnTo>
                      <a:pt x="173" y="5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8"/>
              <p:cNvSpPr>
                <a:spLocks/>
              </p:cNvSpPr>
              <p:nvPr/>
            </p:nvSpPr>
            <p:spPr bwMode="auto">
              <a:xfrm>
                <a:off x="-667" y="3380"/>
                <a:ext cx="114" cy="113"/>
              </a:xfrm>
              <a:custGeom>
                <a:avLst/>
                <a:gdLst>
                  <a:gd name="T0" fmla="*/ 1 w 228"/>
                  <a:gd name="T1" fmla="*/ 0 h 228"/>
                  <a:gd name="T2" fmla="*/ 1 w 228"/>
                  <a:gd name="T3" fmla="*/ 0 h 228"/>
                  <a:gd name="T4" fmla="*/ 1 w 228"/>
                  <a:gd name="T5" fmla="*/ 0 h 228"/>
                  <a:gd name="T6" fmla="*/ 1 w 228"/>
                  <a:gd name="T7" fmla="*/ 0 h 228"/>
                  <a:gd name="T8" fmla="*/ 1 w 228"/>
                  <a:gd name="T9" fmla="*/ 0 h 228"/>
                  <a:gd name="T10" fmla="*/ 1 w 228"/>
                  <a:gd name="T11" fmla="*/ 0 h 228"/>
                  <a:gd name="T12" fmla="*/ 1 w 228"/>
                  <a:gd name="T13" fmla="*/ 0 h 228"/>
                  <a:gd name="T14" fmla="*/ 1 w 228"/>
                  <a:gd name="T15" fmla="*/ 0 h 228"/>
                  <a:gd name="T16" fmla="*/ 1 w 228"/>
                  <a:gd name="T17" fmla="*/ 0 h 228"/>
                  <a:gd name="T18" fmla="*/ 1 w 228"/>
                  <a:gd name="T19" fmla="*/ 0 h 228"/>
                  <a:gd name="T20" fmla="*/ 1 w 228"/>
                  <a:gd name="T21" fmla="*/ 0 h 228"/>
                  <a:gd name="T22" fmla="*/ 1 w 228"/>
                  <a:gd name="T23" fmla="*/ 0 h 228"/>
                  <a:gd name="T24" fmla="*/ 1 w 228"/>
                  <a:gd name="T25" fmla="*/ 0 h 228"/>
                  <a:gd name="T26" fmla="*/ 1 w 228"/>
                  <a:gd name="T27" fmla="*/ 0 h 228"/>
                  <a:gd name="T28" fmla="*/ 1 w 228"/>
                  <a:gd name="T29" fmla="*/ 0 h 228"/>
                  <a:gd name="T30" fmla="*/ 1 w 228"/>
                  <a:gd name="T31" fmla="*/ 0 h 228"/>
                  <a:gd name="T32" fmla="*/ 1 w 228"/>
                  <a:gd name="T33" fmla="*/ 0 h 228"/>
                  <a:gd name="T34" fmla="*/ 1 w 228"/>
                  <a:gd name="T35" fmla="*/ 0 h 228"/>
                  <a:gd name="T36" fmla="*/ 1 w 228"/>
                  <a:gd name="T37" fmla="*/ 0 h 228"/>
                  <a:gd name="T38" fmla="*/ 1 w 228"/>
                  <a:gd name="T39" fmla="*/ 0 h 228"/>
                  <a:gd name="T40" fmla="*/ 1 w 228"/>
                  <a:gd name="T41" fmla="*/ 0 h 228"/>
                  <a:gd name="T42" fmla="*/ 1 w 228"/>
                  <a:gd name="T43" fmla="*/ 0 h 228"/>
                  <a:gd name="T44" fmla="*/ 1 w 228"/>
                  <a:gd name="T45" fmla="*/ 0 h 228"/>
                  <a:gd name="T46" fmla="*/ 1 w 228"/>
                  <a:gd name="T47" fmla="*/ 0 h 228"/>
                  <a:gd name="T48" fmla="*/ 1 w 228"/>
                  <a:gd name="T49" fmla="*/ 0 h 228"/>
                  <a:gd name="T50" fmla="*/ 1 w 228"/>
                  <a:gd name="T51" fmla="*/ 0 h 228"/>
                  <a:gd name="T52" fmla="*/ 1 w 228"/>
                  <a:gd name="T53" fmla="*/ 0 h 228"/>
                  <a:gd name="T54" fmla="*/ 1 w 228"/>
                  <a:gd name="T55" fmla="*/ 0 h 228"/>
                  <a:gd name="T56" fmla="*/ 1 w 228"/>
                  <a:gd name="T57" fmla="*/ 0 h 228"/>
                  <a:gd name="T58" fmla="*/ 1 w 228"/>
                  <a:gd name="T59" fmla="*/ 0 h 228"/>
                  <a:gd name="T60" fmla="*/ 1 w 228"/>
                  <a:gd name="T61" fmla="*/ 0 h 228"/>
                  <a:gd name="T62" fmla="*/ 1 w 228"/>
                  <a:gd name="T63" fmla="*/ 0 h 228"/>
                  <a:gd name="T64" fmla="*/ 1 w 228"/>
                  <a:gd name="T65" fmla="*/ 0 h 228"/>
                  <a:gd name="T66" fmla="*/ 1 w 228"/>
                  <a:gd name="T67" fmla="*/ 0 h 22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28"/>
                  <a:gd name="T103" fmla="*/ 0 h 228"/>
                  <a:gd name="T104" fmla="*/ 228 w 228"/>
                  <a:gd name="T105" fmla="*/ 228 h 22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28" h="228">
                    <a:moveTo>
                      <a:pt x="23" y="226"/>
                    </a:moveTo>
                    <a:lnTo>
                      <a:pt x="19" y="223"/>
                    </a:lnTo>
                    <a:lnTo>
                      <a:pt x="15" y="223"/>
                    </a:lnTo>
                    <a:lnTo>
                      <a:pt x="9" y="224"/>
                    </a:lnTo>
                    <a:lnTo>
                      <a:pt x="0" y="227"/>
                    </a:lnTo>
                    <a:lnTo>
                      <a:pt x="3" y="191"/>
                    </a:lnTo>
                    <a:lnTo>
                      <a:pt x="10" y="125"/>
                    </a:lnTo>
                    <a:lnTo>
                      <a:pt x="16" y="59"/>
                    </a:lnTo>
                    <a:lnTo>
                      <a:pt x="21" y="19"/>
                    </a:lnTo>
                    <a:lnTo>
                      <a:pt x="25" y="18"/>
                    </a:lnTo>
                    <a:lnTo>
                      <a:pt x="30" y="16"/>
                    </a:lnTo>
                    <a:lnTo>
                      <a:pt x="36" y="15"/>
                    </a:lnTo>
                    <a:lnTo>
                      <a:pt x="41" y="13"/>
                    </a:lnTo>
                    <a:lnTo>
                      <a:pt x="46" y="12"/>
                    </a:lnTo>
                    <a:lnTo>
                      <a:pt x="51" y="11"/>
                    </a:lnTo>
                    <a:lnTo>
                      <a:pt x="58" y="10"/>
                    </a:lnTo>
                    <a:lnTo>
                      <a:pt x="64" y="9"/>
                    </a:lnTo>
                    <a:lnTo>
                      <a:pt x="70" y="8"/>
                    </a:lnTo>
                    <a:lnTo>
                      <a:pt x="76" y="8"/>
                    </a:lnTo>
                    <a:lnTo>
                      <a:pt x="83" y="6"/>
                    </a:lnTo>
                    <a:lnTo>
                      <a:pt x="88" y="6"/>
                    </a:lnTo>
                    <a:lnTo>
                      <a:pt x="94" y="6"/>
                    </a:lnTo>
                    <a:lnTo>
                      <a:pt x="99" y="6"/>
                    </a:lnTo>
                    <a:lnTo>
                      <a:pt x="106" y="6"/>
                    </a:lnTo>
                    <a:lnTo>
                      <a:pt x="111" y="8"/>
                    </a:lnTo>
                    <a:lnTo>
                      <a:pt x="111" y="6"/>
                    </a:lnTo>
                    <a:lnTo>
                      <a:pt x="117" y="8"/>
                    </a:lnTo>
                    <a:lnTo>
                      <a:pt x="122" y="9"/>
                    </a:lnTo>
                    <a:lnTo>
                      <a:pt x="126" y="11"/>
                    </a:lnTo>
                    <a:lnTo>
                      <a:pt x="131" y="12"/>
                    </a:lnTo>
                    <a:lnTo>
                      <a:pt x="136" y="13"/>
                    </a:lnTo>
                    <a:lnTo>
                      <a:pt x="144" y="13"/>
                    </a:lnTo>
                    <a:lnTo>
                      <a:pt x="154" y="12"/>
                    </a:lnTo>
                    <a:lnTo>
                      <a:pt x="164" y="12"/>
                    </a:lnTo>
                    <a:lnTo>
                      <a:pt x="174" y="10"/>
                    </a:lnTo>
                    <a:lnTo>
                      <a:pt x="184" y="9"/>
                    </a:lnTo>
                    <a:lnTo>
                      <a:pt x="192" y="8"/>
                    </a:lnTo>
                    <a:lnTo>
                      <a:pt x="198" y="5"/>
                    </a:lnTo>
                    <a:lnTo>
                      <a:pt x="203" y="4"/>
                    </a:lnTo>
                    <a:lnTo>
                      <a:pt x="209" y="3"/>
                    </a:lnTo>
                    <a:lnTo>
                      <a:pt x="214" y="1"/>
                    </a:lnTo>
                    <a:lnTo>
                      <a:pt x="221" y="0"/>
                    </a:lnTo>
                    <a:lnTo>
                      <a:pt x="222" y="14"/>
                    </a:lnTo>
                    <a:lnTo>
                      <a:pt x="225" y="21"/>
                    </a:lnTo>
                    <a:lnTo>
                      <a:pt x="227" y="25"/>
                    </a:lnTo>
                    <a:lnTo>
                      <a:pt x="227" y="29"/>
                    </a:lnTo>
                    <a:lnTo>
                      <a:pt x="228" y="69"/>
                    </a:lnTo>
                    <a:lnTo>
                      <a:pt x="228" y="126"/>
                    </a:lnTo>
                    <a:lnTo>
                      <a:pt x="227" y="181"/>
                    </a:lnTo>
                    <a:lnTo>
                      <a:pt x="227" y="208"/>
                    </a:lnTo>
                    <a:lnTo>
                      <a:pt x="220" y="209"/>
                    </a:lnTo>
                    <a:lnTo>
                      <a:pt x="213" y="210"/>
                    </a:lnTo>
                    <a:lnTo>
                      <a:pt x="205" y="212"/>
                    </a:lnTo>
                    <a:lnTo>
                      <a:pt x="195" y="214"/>
                    </a:lnTo>
                    <a:lnTo>
                      <a:pt x="185" y="216"/>
                    </a:lnTo>
                    <a:lnTo>
                      <a:pt x="173" y="218"/>
                    </a:lnTo>
                    <a:lnTo>
                      <a:pt x="161" y="219"/>
                    </a:lnTo>
                    <a:lnTo>
                      <a:pt x="147" y="221"/>
                    </a:lnTo>
                    <a:lnTo>
                      <a:pt x="133" y="223"/>
                    </a:lnTo>
                    <a:lnTo>
                      <a:pt x="118" y="226"/>
                    </a:lnTo>
                    <a:lnTo>
                      <a:pt x="104" y="227"/>
                    </a:lnTo>
                    <a:lnTo>
                      <a:pt x="88" y="228"/>
                    </a:lnTo>
                    <a:lnTo>
                      <a:pt x="72" y="228"/>
                    </a:lnTo>
                    <a:lnTo>
                      <a:pt x="55" y="228"/>
                    </a:lnTo>
                    <a:lnTo>
                      <a:pt x="40" y="227"/>
                    </a:lnTo>
                    <a:lnTo>
                      <a:pt x="23" y="2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19"/>
              <p:cNvSpPr>
                <a:spLocks/>
              </p:cNvSpPr>
              <p:nvPr/>
            </p:nvSpPr>
            <p:spPr bwMode="auto">
              <a:xfrm>
                <a:off x="-479" y="3089"/>
                <a:ext cx="229" cy="407"/>
              </a:xfrm>
              <a:custGeom>
                <a:avLst/>
                <a:gdLst>
                  <a:gd name="T0" fmla="*/ 1 w 457"/>
                  <a:gd name="T1" fmla="*/ 1 h 814"/>
                  <a:gd name="T2" fmla="*/ 1 w 457"/>
                  <a:gd name="T3" fmla="*/ 1 h 814"/>
                  <a:gd name="T4" fmla="*/ 1 w 457"/>
                  <a:gd name="T5" fmla="*/ 1 h 814"/>
                  <a:gd name="T6" fmla="*/ 1 w 457"/>
                  <a:gd name="T7" fmla="*/ 1 h 814"/>
                  <a:gd name="T8" fmla="*/ 1 w 457"/>
                  <a:gd name="T9" fmla="*/ 1 h 814"/>
                  <a:gd name="T10" fmla="*/ 1 w 457"/>
                  <a:gd name="T11" fmla="*/ 1 h 814"/>
                  <a:gd name="T12" fmla="*/ 1 w 457"/>
                  <a:gd name="T13" fmla="*/ 1 h 814"/>
                  <a:gd name="T14" fmla="*/ 1 w 457"/>
                  <a:gd name="T15" fmla="*/ 1 h 814"/>
                  <a:gd name="T16" fmla="*/ 1 w 457"/>
                  <a:gd name="T17" fmla="*/ 1 h 814"/>
                  <a:gd name="T18" fmla="*/ 1 w 457"/>
                  <a:gd name="T19" fmla="*/ 1 h 814"/>
                  <a:gd name="T20" fmla="*/ 1 w 457"/>
                  <a:gd name="T21" fmla="*/ 1 h 814"/>
                  <a:gd name="T22" fmla="*/ 1 w 457"/>
                  <a:gd name="T23" fmla="*/ 1 h 814"/>
                  <a:gd name="T24" fmla="*/ 1 w 457"/>
                  <a:gd name="T25" fmla="*/ 1 h 814"/>
                  <a:gd name="T26" fmla="*/ 1 w 457"/>
                  <a:gd name="T27" fmla="*/ 1 h 814"/>
                  <a:gd name="T28" fmla="*/ 1 w 457"/>
                  <a:gd name="T29" fmla="*/ 1 h 814"/>
                  <a:gd name="T30" fmla="*/ 1 w 457"/>
                  <a:gd name="T31" fmla="*/ 1 h 814"/>
                  <a:gd name="T32" fmla="*/ 1 w 457"/>
                  <a:gd name="T33" fmla="*/ 1 h 814"/>
                  <a:gd name="T34" fmla="*/ 1 w 457"/>
                  <a:gd name="T35" fmla="*/ 1 h 814"/>
                  <a:gd name="T36" fmla="*/ 1 w 457"/>
                  <a:gd name="T37" fmla="*/ 1 h 814"/>
                  <a:gd name="T38" fmla="*/ 1 w 457"/>
                  <a:gd name="T39" fmla="*/ 1 h 814"/>
                  <a:gd name="T40" fmla="*/ 1 w 457"/>
                  <a:gd name="T41" fmla="*/ 1 h 814"/>
                  <a:gd name="T42" fmla="*/ 1 w 457"/>
                  <a:gd name="T43" fmla="*/ 1 h 814"/>
                  <a:gd name="T44" fmla="*/ 1 w 457"/>
                  <a:gd name="T45" fmla="*/ 1 h 814"/>
                  <a:gd name="T46" fmla="*/ 1 w 457"/>
                  <a:gd name="T47" fmla="*/ 1 h 814"/>
                  <a:gd name="T48" fmla="*/ 1 w 457"/>
                  <a:gd name="T49" fmla="*/ 1 h 814"/>
                  <a:gd name="T50" fmla="*/ 1 w 457"/>
                  <a:gd name="T51" fmla="*/ 1 h 814"/>
                  <a:gd name="T52" fmla="*/ 1 w 457"/>
                  <a:gd name="T53" fmla="*/ 1 h 814"/>
                  <a:gd name="T54" fmla="*/ 1 w 457"/>
                  <a:gd name="T55" fmla="*/ 1 h 814"/>
                  <a:gd name="T56" fmla="*/ 1 w 457"/>
                  <a:gd name="T57" fmla="*/ 1 h 814"/>
                  <a:gd name="T58" fmla="*/ 1 w 457"/>
                  <a:gd name="T59" fmla="*/ 1 h 814"/>
                  <a:gd name="T60" fmla="*/ 1 w 457"/>
                  <a:gd name="T61" fmla="*/ 1 h 814"/>
                  <a:gd name="T62" fmla="*/ 1 w 457"/>
                  <a:gd name="T63" fmla="*/ 1 h 814"/>
                  <a:gd name="T64" fmla="*/ 1 w 457"/>
                  <a:gd name="T65" fmla="*/ 1 h 814"/>
                  <a:gd name="T66" fmla="*/ 1 w 457"/>
                  <a:gd name="T67" fmla="*/ 1 h 814"/>
                  <a:gd name="T68" fmla="*/ 1 w 457"/>
                  <a:gd name="T69" fmla="*/ 1 h 814"/>
                  <a:gd name="T70" fmla="*/ 1 w 457"/>
                  <a:gd name="T71" fmla="*/ 1 h 814"/>
                  <a:gd name="T72" fmla="*/ 1 w 457"/>
                  <a:gd name="T73" fmla="*/ 1 h 814"/>
                  <a:gd name="T74" fmla="*/ 1 w 457"/>
                  <a:gd name="T75" fmla="*/ 0 h 814"/>
                  <a:gd name="T76" fmla="*/ 1 w 457"/>
                  <a:gd name="T77" fmla="*/ 1 h 814"/>
                  <a:gd name="T78" fmla="*/ 1 w 457"/>
                  <a:gd name="T79" fmla="*/ 1 h 814"/>
                  <a:gd name="T80" fmla="*/ 1 w 457"/>
                  <a:gd name="T81" fmla="*/ 1 h 814"/>
                  <a:gd name="T82" fmla="*/ 1 w 457"/>
                  <a:gd name="T83" fmla="*/ 1 h 814"/>
                  <a:gd name="T84" fmla="*/ 1 w 457"/>
                  <a:gd name="T85" fmla="*/ 1 h 814"/>
                  <a:gd name="T86" fmla="*/ 1 w 457"/>
                  <a:gd name="T87" fmla="*/ 1 h 814"/>
                  <a:gd name="T88" fmla="*/ 1 w 457"/>
                  <a:gd name="T89" fmla="*/ 1 h 814"/>
                  <a:gd name="T90" fmla="*/ 1 w 457"/>
                  <a:gd name="T91" fmla="*/ 1 h 814"/>
                  <a:gd name="T92" fmla="*/ 1 w 457"/>
                  <a:gd name="T93" fmla="*/ 1 h 814"/>
                  <a:gd name="T94" fmla="*/ 1 w 457"/>
                  <a:gd name="T95" fmla="*/ 1 h 814"/>
                  <a:gd name="T96" fmla="*/ 1 w 457"/>
                  <a:gd name="T97" fmla="*/ 1 h 814"/>
                  <a:gd name="T98" fmla="*/ 1 w 457"/>
                  <a:gd name="T99" fmla="*/ 1 h 814"/>
                  <a:gd name="T100" fmla="*/ 1 w 457"/>
                  <a:gd name="T101" fmla="*/ 1 h 814"/>
                  <a:gd name="T102" fmla="*/ 1 w 457"/>
                  <a:gd name="T103" fmla="*/ 1 h 814"/>
                  <a:gd name="T104" fmla="*/ 1 w 457"/>
                  <a:gd name="T105" fmla="*/ 1 h 814"/>
                  <a:gd name="T106" fmla="*/ 1 w 457"/>
                  <a:gd name="T107" fmla="*/ 1 h 814"/>
                  <a:gd name="T108" fmla="*/ 1 w 457"/>
                  <a:gd name="T109" fmla="*/ 1 h 814"/>
                  <a:gd name="T110" fmla="*/ 1 w 457"/>
                  <a:gd name="T111" fmla="*/ 1 h 814"/>
                  <a:gd name="T112" fmla="*/ 1 w 457"/>
                  <a:gd name="T113" fmla="*/ 1 h 814"/>
                  <a:gd name="T114" fmla="*/ 1 w 457"/>
                  <a:gd name="T115" fmla="*/ 1 h 814"/>
                  <a:gd name="T116" fmla="*/ 1 w 457"/>
                  <a:gd name="T117" fmla="*/ 1 h 81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57"/>
                  <a:gd name="T178" fmla="*/ 0 h 814"/>
                  <a:gd name="T179" fmla="*/ 457 w 457"/>
                  <a:gd name="T180" fmla="*/ 814 h 81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57" h="814">
                    <a:moveTo>
                      <a:pt x="136" y="811"/>
                    </a:moveTo>
                    <a:lnTo>
                      <a:pt x="140" y="810"/>
                    </a:lnTo>
                    <a:lnTo>
                      <a:pt x="145" y="810"/>
                    </a:lnTo>
                    <a:lnTo>
                      <a:pt x="151" y="810"/>
                    </a:lnTo>
                    <a:lnTo>
                      <a:pt x="160" y="811"/>
                    </a:lnTo>
                    <a:lnTo>
                      <a:pt x="167" y="812"/>
                    </a:lnTo>
                    <a:lnTo>
                      <a:pt x="175" y="813"/>
                    </a:lnTo>
                    <a:lnTo>
                      <a:pt x="182" y="814"/>
                    </a:lnTo>
                    <a:lnTo>
                      <a:pt x="188" y="814"/>
                    </a:lnTo>
                    <a:lnTo>
                      <a:pt x="187" y="776"/>
                    </a:lnTo>
                    <a:lnTo>
                      <a:pt x="191" y="706"/>
                    </a:lnTo>
                    <a:lnTo>
                      <a:pt x="193" y="627"/>
                    </a:lnTo>
                    <a:lnTo>
                      <a:pt x="187" y="561"/>
                    </a:lnTo>
                    <a:lnTo>
                      <a:pt x="183" y="540"/>
                    </a:lnTo>
                    <a:lnTo>
                      <a:pt x="183" y="504"/>
                    </a:lnTo>
                    <a:lnTo>
                      <a:pt x="185" y="459"/>
                    </a:lnTo>
                    <a:lnTo>
                      <a:pt x="189" y="409"/>
                    </a:lnTo>
                    <a:lnTo>
                      <a:pt x="194" y="358"/>
                    </a:lnTo>
                    <a:lnTo>
                      <a:pt x="199" y="311"/>
                    </a:lnTo>
                    <a:lnTo>
                      <a:pt x="206" y="271"/>
                    </a:lnTo>
                    <a:lnTo>
                      <a:pt x="212" y="243"/>
                    </a:lnTo>
                    <a:lnTo>
                      <a:pt x="214" y="244"/>
                    </a:lnTo>
                    <a:lnTo>
                      <a:pt x="220" y="247"/>
                    </a:lnTo>
                    <a:lnTo>
                      <a:pt x="228" y="252"/>
                    </a:lnTo>
                    <a:lnTo>
                      <a:pt x="239" y="256"/>
                    </a:lnTo>
                    <a:lnTo>
                      <a:pt x="251" y="261"/>
                    </a:lnTo>
                    <a:lnTo>
                      <a:pt x="263" y="266"/>
                    </a:lnTo>
                    <a:lnTo>
                      <a:pt x="275" y="271"/>
                    </a:lnTo>
                    <a:lnTo>
                      <a:pt x="286" y="275"/>
                    </a:lnTo>
                    <a:lnTo>
                      <a:pt x="295" y="277"/>
                    </a:lnTo>
                    <a:lnTo>
                      <a:pt x="303" y="278"/>
                    </a:lnTo>
                    <a:lnTo>
                      <a:pt x="310" y="279"/>
                    </a:lnTo>
                    <a:lnTo>
                      <a:pt x="316" y="278"/>
                    </a:lnTo>
                    <a:lnTo>
                      <a:pt x="323" y="277"/>
                    </a:lnTo>
                    <a:lnTo>
                      <a:pt x="331" y="276"/>
                    </a:lnTo>
                    <a:lnTo>
                      <a:pt x="339" y="275"/>
                    </a:lnTo>
                    <a:lnTo>
                      <a:pt x="348" y="274"/>
                    </a:lnTo>
                    <a:lnTo>
                      <a:pt x="358" y="273"/>
                    </a:lnTo>
                    <a:lnTo>
                      <a:pt x="365" y="270"/>
                    </a:lnTo>
                    <a:lnTo>
                      <a:pt x="370" y="268"/>
                    </a:lnTo>
                    <a:lnTo>
                      <a:pt x="375" y="265"/>
                    </a:lnTo>
                    <a:lnTo>
                      <a:pt x="378" y="263"/>
                    </a:lnTo>
                    <a:lnTo>
                      <a:pt x="380" y="261"/>
                    </a:lnTo>
                    <a:lnTo>
                      <a:pt x="381" y="259"/>
                    </a:lnTo>
                    <a:lnTo>
                      <a:pt x="382" y="257"/>
                    </a:lnTo>
                    <a:lnTo>
                      <a:pt x="384" y="253"/>
                    </a:lnTo>
                    <a:lnTo>
                      <a:pt x="387" y="245"/>
                    </a:lnTo>
                    <a:lnTo>
                      <a:pt x="389" y="238"/>
                    </a:lnTo>
                    <a:lnTo>
                      <a:pt x="390" y="232"/>
                    </a:lnTo>
                    <a:lnTo>
                      <a:pt x="396" y="230"/>
                    </a:lnTo>
                    <a:lnTo>
                      <a:pt x="403" y="228"/>
                    </a:lnTo>
                    <a:lnTo>
                      <a:pt x="408" y="227"/>
                    </a:lnTo>
                    <a:lnTo>
                      <a:pt x="410" y="227"/>
                    </a:lnTo>
                    <a:lnTo>
                      <a:pt x="417" y="231"/>
                    </a:lnTo>
                    <a:lnTo>
                      <a:pt x="419" y="229"/>
                    </a:lnTo>
                    <a:lnTo>
                      <a:pt x="424" y="221"/>
                    </a:lnTo>
                    <a:lnTo>
                      <a:pt x="430" y="212"/>
                    </a:lnTo>
                    <a:lnTo>
                      <a:pt x="437" y="199"/>
                    </a:lnTo>
                    <a:lnTo>
                      <a:pt x="445" y="187"/>
                    </a:lnTo>
                    <a:lnTo>
                      <a:pt x="451" y="174"/>
                    </a:lnTo>
                    <a:lnTo>
                      <a:pt x="456" y="163"/>
                    </a:lnTo>
                    <a:lnTo>
                      <a:pt x="457" y="154"/>
                    </a:lnTo>
                    <a:lnTo>
                      <a:pt x="442" y="166"/>
                    </a:lnTo>
                    <a:lnTo>
                      <a:pt x="427" y="174"/>
                    </a:lnTo>
                    <a:lnTo>
                      <a:pt x="410" y="179"/>
                    </a:lnTo>
                    <a:lnTo>
                      <a:pt x="393" y="180"/>
                    </a:lnTo>
                    <a:lnTo>
                      <a:pt x="378" y="179"/>
                    </a:lnTo>
                    <a:lnTo>
                      <a:pt x="363" y="176"/>
                    </a:lnTo>
                    <a:lnTo>
                      <a:pt x="352" y="172"/>
                    </a:lnTo>
                    <a:lnTo>
                      <a:pt x="344" y="169"/>
                    </a:lnTo>
                    <a:lnTo>
                      <a:pt x="330" y="164"/>
                    </a:lnTo>
                    <a:lnTo>
                      <a:pt x="319" y="156"/>
                    </a:lnTo>
                    <a:lnTo>
                      <a:pt x="311" y="146"/>
                    </a:lnTo>
                    <a:lnTo>
                      <a:pt x="306" y="135"/>
                    </a:lnTo>
                    <a:lnTo>
                      <a:pt x="303" y="122"/>
                    </a:lnTo>
                    <a:lnTo>
                      <a:pt x="300" y="109"/>
                    </a:lnTo>
                    <a:lnTo>
                      <a:pt x="299" y="95"/>
                    </a:lnTo>
                    <a:lnTo>
                      <a:pt x="299" y="81"/>
                    </a:lnTo>
                    <a:lnTo>
                      <a:pt x="297" y="81"/>
                    </a:lnTo>
                    <a:lnTo>
                      <a:pt x="293" y="80"/>
                    </a:lnTo>
                    <a:lnTo>
                      <a:pt x="289" y="80"/>
                    </a:lnTo>
                    <a:lnTo>
                      <a:pt x="284" y="80"/>
                    </a:lnTo>
                    <a:lnTo>
                      <a:pt x="279" y="81"/>
                    </a:lnTo>
                    <a:lnTo>
                      <a:pt x="273" y="81"/>
                    </a:lnTo>
                    <a:lnTo>
                      <a:pt x="268" y="82"/>
                    </a:lnTo>
                    <a:lnTo>
                      <a:pt x="264" y="83"/>
                    </a:lnTo>
                    <a:lnTo>
                      <a:pt x="264" y="81"/>
                    </a:lnTo>
                    <a:lnTo>
                      <a:pt x="262" y="75"/>
                    </a:lnTo>
                    <a:lnTo>
                      <a:pt x="259" y="66"/>
                    </a:lnTo>
                    <a:lnTo>
                      <a:pt x="255" y="55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3" y="40"/>
                    </a:lnTo>
                    <a:lnTo>
                      <a:pt x="239" y="37"/>
                    </a:lnTo>
                    <a:lnTo>
                      <a:pt x="234" y="35"/>
                    </a:lnTo>
                    <a:lnTo>
                      <a:pt x="230" y="34"/>
                    </a:lnTo>
                    <a:lnTo>
                      <a:pt x="225" y="33"/>
                    </a:lnTo>
                    <a:lnTo>
                      <a:pt x="222" y="33"/>
                    </a:lnTo>
                    <a:lnTo>
                      <a:pt x="219" y="33"/>
                    </a:lnTo>
                    <a:lnTo>
                      <a:pt x="215" y="33"/>
                    </a:lnTo>
                    <a:lnTo>
                      <a:pt x="210" y="33"/>
                    </a:lnTo>
                    <a:lnTo>
                      <a:pt x="204" y="32"/>
                    </a:lnTo>
                    <a:lnTo>
                      <a:pt x="198" y="32"/>
                    </a:lnTo>
                    <a:lnTo>
                      <a:pt x="194" y="31"/>
                    </a:lnTo>
                    <a:lnTo>
                      <a:pt x="190" y="29"/>
                    </a:lnTo>
                    <a:lnTo>
                      <a:pt x="187" y="28"/>
                    </a:lnTo>
                    <a:lnTo>
                      <a:pt x="184" y="23"/>
                    </a:lnTo>
                    <a:lnTo>
                      <a:pt x="179" y="15"/>
                    </a:lnTo>
                    <a:lnTo>
                      <a:pt x="174" y="8"/>
                    </a:lnTo>
                    <a:lnTo>
                      <a:pt x="171" y="2"/>
                    </a:lnTo>
                    <a:lnTo>
                      <a:pt x="168" y="1"/>
                    </a:lnTo>
                    <a:lnTo>
                      <a:pt x="163" y="0"/>
                    </a:lnTo>
                    <a:lnTo>
                      <a:pt x="157" y="0"/>
                    </a:lnTo>
                    <a:lnTo>
                      <a:pt x="151" y="0"/>
                    </a:lnTo>
                    <a:lnTo>
                      <a:pt x="145" y="0"/>
                    </a:lnTo>
                    <a:lnTo>
                      <a:pt x="139" y="1"/>
                    </a:lnTo>
                    <a:lnTo>
                      <a:pt x="132" y="2"/>
                    </a:lnTo>
                    <a:lnTo>
                      <a:pt x="128" y="2"/>
                    </a:lnTo>
                    <a:lnTo>
                      <a:pt x="124" y="3"/>
                    </a:lnTo>
                    <a:lnTo>
                      <a:pt x="120" y="4"/>
                    </a:lnTo>
                    <a:lnTo>
                      <a:pt x="116" y="5"/>
                    </a:lnTo>
                    <a:lnTo>
                      <a:pt x="112" y="8"/>
                    </a:lnTo>
                    <a:lnTo>
                      <a:pt x="107" y="11"/>
                    </a:lnTo>
                    <a:lnTo>
                      <a:pt x="102" y="13"/>
                    </a:lnTo>
                    <a:lnTo>
                      <a:pt x="98" y="16"/>
                    </a:lnTo>
                    <a:lnTo>
                      <a:pt x="94" y="19"/>
                    </a:lnTo>
                    <a:lnTo>
                      <a:pt x="89" y="22"/>
                    </a:lnTo>
                    <a:lnTo>
                      <a:pt x="83" y="24"/>
                    </a:lnTo>
                    <a:lnTo>
                      <a:pt x="77" y="26"/>
                    </a:lnTo>
                    <a:lnTo>
                      <a:pt x="72" y="27"/>
                    </a:lnTo>
                    <a:lnTo>
                      <a:pt x="67" y="27"/>
                    </a:lnTo>
                    <a:lnTo>
                      <a:pt x="61" y="27"/>
                    </a:lnTo>
                    <a:lnTo>
                      <a:pt x="57" y="25"/>
                    </a:lnTo>
                    <a:lnTo>
                      <a:pt x="53" y="23"/>
                    </a:lnTo>
                    <a:lnTo>
                      <a:pt x="50" y="21"/>
                    </a:lnTo>
                    <a:lnTo>
                      <a:pt x="43" y="19"/>
                    </a:lnTo>
                    <a:lnTo>
                      <a:pt x="34" y="16"/>
                    </a:lnTo>
                    <a:lnTo>
                      <a:pt x="25" y="13"/>
                    </a:lnTo>
                    <a:lnTo>
                      <a:pt x="16" y="11"/>
                    </a:lnTo>
                    <a:lnTo>
                      <a:pt x="7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5" y="20"/>
                    </a:lnTo>
                    <a:lnTo>
                      <a:pt x="13" y="45"/>
                    </a:lnTo>
                    <a:lnTo>
                      <a:pt x="26" y="79"/>
                    </a:lnTo>
                    <a:lnTo>
                      <a:pt x="40" y="115"/>
                    </a:lnTo>
                    <a:lnTo>
                      <a:pt x="53" y="152"/>
                    </a:lnTo>
                    <a:lnTo>
                      <a:pt x="65" y="184"/>
                    </a:lnTo>
                    <a:lnTo>
                      <a:pt x="75" y="208"/>
                    </a:lnTo>
                    <a:lnTo>
                      <a:pt x="80" y="219"/>
                    </a:lnTo>
                    <a:lnTo>
                      <a:pt x="88" y="245"/>
                    </a:lnTo>
                    <a:lnTo>
                      <a:pt x="93" y="281"/>
                    </a:lnTo>
                    <a:lnTo>
                      <a:pt x="94" y="318"/>
                    </a:lnTo>
                    <a:lnTo>
                      <a:pt x="89" y="351"/>
                    </a:lnTo>
                    <a:lnTo>
                      <a:pt x="87" y="365"/>
                    </a:lnTo>
                    <a:lnTo>
                      <a:pt x="79" y="392"/>
                    </a:lnTo>
                    <a:lnTo>
                      <a:pt x="70" y="427"/>
                    </a:lnTo>
                    <a:lnTo>
                      <a:pt x="59" y="464"/>
                    </a:lnTo>
                    <a:lnTo>
                      <a:pt x="49" y="502"/>
                    </a:lnTo>
                    <a:lnTo>
                      <a:pt x="39" y="535"/>
                    </a:lnTo>
                    <a:lnTo>
                      <a:pt x="31" y="559"/>
                    </a:lnTo>
                    <a:lnTo>
                      <a:pt x="28" y="570"/>
                    </a:lnTo>
                    <a:lnTo>
                      <a:pt x="23" y="580"/>
                    </a:lnTo>
                    <a:lnTo>
                      <a:pt x="20" y="592"/>
                    </a:lnTo>
                    <a:lnTo>
                      <a:pt x="18" y="600"/>
                    </a:lnTo>
                    <a:lnTo>
                      <a:pt x="17" y="604"/>
                    </a:lnTo>
                    <a:lnTo>
                      <a:pt x="11" y="642"/>
                    </a:lnTo>
                    <a:lnTo>
                      <a:pt x="7" y="701"/>
                    </a:lnTo>
                    <a:lnTo>
                      <a:pt x="4" y="760"/>
                    </a:lnTo>
                    <a:lnTo>
                      <a:pt x="3" y="793"/>
                    </a:lnTo>
                    <a:lnTo>
                      <a:pt x="15" y="795"/>
                    </a:lnTo>
                    <a:lnTo>
                      <a:pt x="28" y="797"/>
                    </a:lnTo>
                    <a:lnTo>
                      <a:pt x="44" y="800"/>
                    </a:lnTo>
                    <a:lnTo>
                      <a:pt x="61" y="802"/>
                    </a:lnTo>
                    <a:lnTo>
                      <a:pt x="79" y="805"/>
                    </a:lnTo>
                    <a:lnTo>
                      <a:pt x="99" y="808"/>
                    </a:lnTo>
                    <a:lnTo>
                      <a:pt x="118" y="810"/>
                    </a:lnTo>
                    <a:lnTo>
                      <a:pt x="136" y="8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0"/>
              <p:cNvSpPr>
                <a:spLocks/>
              </p:cNvSpPr>
              <p:nvPr/>
            </p:nvSpPr>
            <p:spPr bwMode="auto">
              <a:xfrm>
                <a:off x="-655" y="3391"/>
                <a:ext cx="244" cy="525"/>
              </a:xfrm>
              <a:custGeom>
                <a:avLst/>
                <a:gdLst>
                  <a:gd name="T0" fmla="*/ 0 w 489"/>
                  <a:gd name="T1" fmla="*/ 1 h 1049"/>
                  <a:gd name="T2" fmla="*/ 0 w 489"/>
                  <a:gd name="T3" fmla="*/ 1 h 1049"/>
                  <a:gd name="T4" fmla="*/ 0 w 489"/>
                  <a:gd name="T5" fmla="*/ 1 h 1049"/>
                  <a:gd name="T6" fmla="*/ 0 w 489"/>
                  <a:gd name="T7" fmla="*/ 1 h 1049"/>
                  <a:gd name="T8" fmla="*/ 0 w 489"/>
                  <a:gd name="T9" fmla="*/ 1 h 1049"/>
                  <a:gd name="T10" fmla="*/ 0 w 489"/>
                  <a:gd name="T11" fmla="*/ 1 h 1049"/>
                  <a:gd name="T12" fmla="*/ 0 w 489"/>
                  <a:gd name="T13" fmla="*/ 1 h 1049"/>
                  <a:gd name="T14" fmla="*/ 0 w 489"/>
                  <a:gd name="T15" fmla="*/ 1 h 1049"/>
                  <a:gd name="T16" fmla="*/ 0 w 489"/>
                  <a:gd name="T17" fmla="*/ 1 h 1049"/>
                  <a:gd name="T18" fmla="*/ 0 w 489"/>
                  <a:gd name="T19" fmla="*/ 1 h 1049"/>
                  <a:gd name="T20" fmla="*/ 0 w 489"/>
                  <a:gd name="T21" fmla="*/ 1 h 1049"/>
                  <a:gd name="T22" fmla="*/ 0 w 489"/>
                  <a:gd name="T23" fmla="*/ 1 h 1049"/>
                  <a:gd name="T24" fmla="*/ 0 w 489"/>
                  <a:gd name="T25" fmla="*/ 1 h 1049"/>
                  <a:gd name="T26" fmla="*/ 0 w 489"/>
                  <a:gd name="T27" fmla="*/ 1 h 1049"/>
                  <a:gd name="T28" fmla="*/ 0 w 489"/>
                  <a:gd name="T29" fmla="*/ 1 h 1049"/>
                  <a:gd name="T30" fmla="*/ 0 w 489"/>
                  <a:gd name="T31" fmla="*/ 1 h 1049"/>
                  <a:gd name="T32" fmla="*/ 0 w 489"/>
                  <a:gd name="T33" fmla="*/ 1 h 1049"/>
                  <a:gd name="T34" fmla="*/ 0 w 489"/>
                  <a:gd name="T35" fmla="*/ 1 h 1049"/>
                  <a:gd name="T36" fmla="*/ 0 w 489"/>
                  <a:gd name="T37" fmla="*/ 1 h 1049"/>
                  <a:gd name="T38" fmla="*/ 0 w 489"/>
                  <a:gd name="T39" fmla="*/ 1 h 1049"/>
                  <a:gd name="T40" fmla="*/ 0 w 489"/>
                  <a:gd name="T41" fmla="*/ 1 h 1049"/>
                  <a:gd name="T42" fmla="*/ 0 w 489"/>
                  <a:gd name="T43" fmla="*/ 1 h 1049"/>
                  <a:gd name="T44" fmla="*/ 0 w 489"/>
                  <a:gd name="T45" fmla="*/ 1 h 1049"/>
                  <a:gd name="T46" fmla="*/ 0 w 489"/>
                  <a:gd name="T47" fmla="*/ 1 h 1049"/>
                  <a:gd name="T48" fmla="*/ 0 w 489"/>
                  <a:gd name="T49" fmla="*/ 1 h 1049"/>
                  <a:gd name="T50" fmla="*/ 0 w 489"/>
                  <a:gd name="T51" fmla="*/ 1 h 1049"/>
                  <a:gd name="T52" fmla="*/ 0 w 489"/>
                  <a:gd name="T53" fmla="*/ 1 h 1049"/>
                  <a:gd name="T54" fmla="*/ 0 w 489"/>
                  <a:gd name="T55" fmla="*/ 1 h 1049"/>
                  <a:gd name="T56" fmla="*/ 0 w 489"/>
                  <a:gd name="T57" fmla="*/ 1 h 1049"/>
                  <a:gd name="T58" fmla="*/ 0 w 489"/>
                  <a:gd name="T59" fmla="*/ 1 h 1049"/>
                  <a:gd name="T60" fmla="*/ 0 w 489"/>
                  <a:gd name="T61" fmla="*/ 1 h 1049"/>
                  <a:gd name="T62" fmla="*/ 0 w 489"/>
                  <a:gd name="T63" fmla="*/ 1 h 1049"/>
                  <a:gd name="T64" fmla="*/ 0 w 489"/>
                  <a:gd name="T65" fmla="*/ 1 h 1049"/>
                  <a:gd name="T66" fmla="*/ 0 w 489"/>
                  <a:gd name="T67" fmla="*/ 1 h 1049"/>
                  <a:gd name="T68" fmla="*/ 0 w 489"/>
                  <a:gd name="T69" fmla="*/ 1 h 1049"/>
                  <a:gd name="T70" fmla="*/ 0 w 489"/>
                  <a:gd name="T71" fmla="*/ 1 h 1049"/>
                  <a:gd name="T72" fmla="*/ 0 w 489"/>
                  <a:gd name="T73" fmla="*/ 1 h 1049"/>
                  <a:gd name="T74" fmla="*/ 0 w 489"/>
                  <a:gd name="T75" fmla="*/ 1 h 1049"/>
                  <a:gd name="T76" fmla="*/ 0 w 489"/>
                  <a:gd name="T77" fmla="*/ 1 h 1049"/>
                  <a:gd name="T78" fmla="*/ 0 w 489"/>
                  <a:gd name="T79" fmla="*/ 1 h 1049"/>
                  <a:gd name="T80" fmla="*/ 0 w 489"/>
                  <a:gd name="T81" fmla="*/ 1 h 1049"/>
                  <a:gd name="T82" fmla="*/ 0 w 489"/>
                  <a:gd name="T83" fmla="*/ 1 h 1049"/>
                  <a:gd name="T84" fmla="*/ 0 w 489"/>
                  <a:gd name="T85" fmla="*/ 1 h 1049"/>
                  <a:gd name="T86" fmla="*/ 0 w 489"/>
                  <a:gd name="T87" fmla="*/ 1 h 1049"/>
                  <a:gd name="T88" fmla="*/ 0 w 489"/>
                  <a:gd name="T89" fmla="*/ 1 h 1049"/>
                  <a:gd name="T90" fmla="*/ 0 w 489"/>
                  <a:gd name="T91" fmla="*/ 1 h 1049"/>
                  <a:gd name="T92" fmla="*/ 0 w 489"/>
                  <a:gd name="T93" fmla="*/ 1 h 1049"/>
                  <a:gd name="T94" fmla="*/ 0 w 489"/>
                  <a:gd name="T95" fmla="*/ 1 h 1049"/>
                  <a:gd name="T96" fmla="*/ 0 w 489"/>
                  <a:gd name="T97" fmla="*/ 1 h 1049"/>
                  <a:gd name="T98" fmla="*/ 0 w 489"/>
                  <a:gd name="T99" fmla="*/ 1 h 104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89"/>
                  <a:gd name="T151" fmla="*/ 0 h 1049"/>
                  <a:gd name="T152" fmla="*/ 489 w 489"/>
                  <a:gd name="T153" fmla="*/ 1049 h 104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89" h="1049">
                    <a:moveTo>
                      <a:pt x="489" y="207"/>
                    </a:moveTo>
                    <a:lnTo>
                      <a:pt x="477" y="281"/>
                    </a:lnTo>
                    <a:lnTo>
                      <a:pt x="469" y="392"/>
                    </a:lnTo>
                    <a:lnTo>
                      <a:pt x="465" y="500"/>
                    </a:lnTo>
                    <a:lnTo>
                      <a:pt x="468" y="558"/>
                    </a:lnTo>
                    <a:lnTo>
                      <a:pt x="472" y="580"/>
                    </a:lnTo>
                    <a:lnTo>
                      <a:pt x="472" y="602"/>
                    </a:lnTo>
                    <a:lnTo>
                      <a:pt x="470" y="625"/>
                    </a:lnTo>
                    <a:lnTo>
                      <a:pt x="468" y="649"/>
                    </a:lnTo>
                    <a:lnTo>
                      <a:pt x="465" y="684"/>
                    </a:lnTo>
                    <a:lnTo>
                      <a:pt x="460" y="737"/>
                    </a:lnTo>
                    <a:lnTo>
                      <a:pt x="459" y="789"/>
                    </a:lnTo>
                    <a:lnTo>
                      <a:pt x="462" y="828"/>
                    </a:lnTo>
                    <a:lnTo>
                      <a:pt x="468" y="855"/>
                    </a:lnTo>
                    <a:lnTo>
                      <a:pt x="472" y="893"/>
                    </a:lnTo>
                    <a:lnTo>
                      <a:pt x="474" y="935"/>
                    </a:lnTo>
                    <a:lnTo>
                      <a:pt x="474" y="973"/>
                    </a:lnTo>
                    <a:lnTo>
                      <a:pt x="480" y="974"/>
                    </a:lnTo>
                    <a:lnTo>
                      <a:pt x="480" y="986"/>
                    </a:lnTo>
                    <a:lnTo>
                      <a:pt x="480" y="995"/>
                    </a:lnTo>
                    <a:lnTo>
                      <a:pt x="480" y="1002"/>
                    </a:lnTo>
                    <a:lnTo>
                      <a:pt x="479" y="1007"/>
                    </a:lnTo>
                    <a:lnTo>
                      <a:pt x="473" y="1011"/>
                    </a:lnTo>
                    <a:lnTo>
                      <a:pt x="457" y="1015"/>
                    </a:lnTo>
                    <a:lnTo>
                      <a:pt x="436" y="1019"/>
                    </a:lnTo>
                    <a:lnTo>
                      <a:pt x="412" y="1022"/>
                    </a:lnTo>
                    <a:lnTo>
                      <a:pt x="387" y="1024"/>
                    </a:lnTo>
                    <a:lnTo>
                      <a:pt x="364" y="1023"/>
                    </a:lnTo>
                    <a:lnTo>
                      <a:pt x="346" y="1019"/>
                    </a:lnTo>
                    <a:lnTo>
                      <a:pt x="334" y="1012"/>
                    </a:lnTo>
                    <a:lnTo>
                      <a:pt x="329" y="982"/>
                    </a:lnTo>
                    <a:lnTo>
                      <a:pt x="334" y="982"/>
                    </a:lnTo>
                    <a:lnTo>
                      <a:pt x="330" y="946"/>
                    </a:lnTo>
                    <a:lnTo>
                      <a:pt x="322" y="877"/>
                    </a:lnTo>
                    <a:lnTo>
                      <a:pt x="312" y="807"/>
                    </a:lnTo>
                    <a:lnTo>
                      <a:pt x="305" y="768"/>
                    </a:lnTo>
                    <a:lnTo>
                      <a:pt x="300" y="740"/>
                    </a:lnTo>
                    <a:lnTo>
                      <a:pt x="295" y="693"/>
                    </a:lnTo>
                    <a:lnTo>
                      <a:pt x="292" y="646"/>
                    </a:lnTo>
                    <a:lnTo>
                      <a:pt x="291" y="617"/>
                    </a:lnTo>
                    <a:lnTo>
                      <a:pt x="290" y="599"/>
                    </a:lnTo>
                    <a:lnTo>
                      <a:pt x="287" y="565"/>
                    </a:lnTo>
                    <a:lnTo>
                      <a:pt x="282" y="522"/>
                    </a:lnTo>
                    <a:lnTo>
                      <a:pt x="276" y="471"/>
                    </a:lnTo>
                    <a:lnTo>
                      <a:pt x="269" y="418"/>
                    </a:lnTo>
                    <a:lnTo>
                      <a:pt x="263" y="370"/>
                    </a:lnTo>
                    <a:lnTo>
                      <a:pt x="258" y="330"/>
                    </a:lnTo>
                    <a:lnTo>
                      <a:pt x="254" y="303"/>
                    </a:lnTo>
                    <a:lnTo>
                      <a:pt x="251" y="340"/>
                    </a:lnTo>
                    <a:lnTo>
                      <a:pt x="245" y="417"/>
                    </a:lnTo>
                    <a:lnTo>
                      <a:pt x="239" y="497"/>
                    </a:lnTo>
                    <a:lnTo>
                      <a:pt x="236" y="545"/>
                    </a:lnTo>
                    <a:lnTo>
                      <a:pt x="230" y="577"/>
                    </a:lnTo>
                    <a:lnTo>
                      <a:pt x="227" y="617"/>
                    </a:lnTo>
                    <a:lnTo>
                      <a:pt x="225" y="655"/>
                    </a:lnTo>
                    <a:lnTo>
                      <a:pt x="223" y="683"/>
                    </a:lnTo>
                    <a:lnTo>
                      <a:pt x="222" y="700"/>
                    </a:lnTo>
                    <a:lnTo>
                      <a:pt x="220" y="713"/>
                    </a:lnTo>
                    <a:lnTo>
                      <a:pt x="217" y="723"/>
                    </a:lnTo>
                    <a:lnTo>
                      <a:pt x="215" y="731"/>
                    </a:lnTo>
                    <a:lnTo>
                      <a:pt x="214" y="751"/>
                    </a:lnTo>
                    <a:lnTo>
                      <a:pt x="214" y="783"/>
                    </a:lnTo>
                    <a:lnTo>
                      <a:pt x="215" y="818"/>
                    </a:lnTo>
                    <a:lnTo>
                      <a:pt x="215" y="840"/>
                    </a:lnTo>
                    <a:lnTo>
                      <a:pt x="213" y="858"/>
                    </a:lnTo>
                    <a:lnTo>
                      <a:pt x="208" y="883"/>
                    </a:lnTo>
                    <a:lnTo>
                      <a:pt x="203" y="910"/>
                    </a:lnTo>
                    <a:lnTo>
                      <a:pt x="201" y="932"/>
                    </a:lnTo>
                    <a:lnTo>
                      <a:pt x="201" y="953"/>
                    </a:lnTo>
                    <a:lnTo>
                      <a:pt x="201" y="978"/>
                    </a:lnTo>
                    <a:lnTo>
                      <a:pt x="201" y="999"/>
                    </a:lnTo>
                    <a:lnTo>
                      <a:pt x="201" y="1008"/>
                    </a:lnTo>
                    <a:lnTo>
                      <a:pt x="209" y="1009"/>
                    </a:lnTo>
                    <a:lnTo>
                      <a:pt x="210" y="1014"/>
                    </a:lnTo>
                    <a:lnTo>
                      <a:pt x="211" y="1026"/>
                    </a:lnTo>
                    <a:lnTo>
                      <a:pt x="211" y="1039"/>
                    </a:lnTo>
                    <a:lnTo>
                      <a:pt x="208" y="1047"/>
                    </a:lnTo>
                    <a:lnTo>
                      <a:pt x="201" y="1048"/>
                    </a:lnTo>
                    <a:lnTo>
                      <a:pt x="184" y="1049"/>
                    </a:lnTo>
                    <a:lnTo>
                      <a:pt x="163" y="1049"/>
                    </a:lnTo>
                    <a:lnTo>
                      <a:pt x="139" y="1048"/>
                    </a:lnTo>
                    <a:lnTo>
                      <a:pt x="116" y="1048"/>
                    </a:lnTo>
                    <a:lnTo>
                      <a:pt x="96" y="1048"/>
                    </a:lnTo>
                    <a:lnTo>
                      <a:pt x="82" y="1047"/>
                    </a:lnTo>
                    <a:lnTo>
                      <a:pt x="76" y="1047"/>
                    </a:lnTo>
                    <a:lnTo>
                      <a:pt x="65" y="1011"/>
                    </a:lnTo>
                    <a:lnTo>
                      <a:pt x="72" y="1010"/>
                    </a:lnTo>
                    <a:lnTo>
                      <a:pt x="70" y="958"/>
                    </a:lnTo>
                    <a:lnTo>
                      <a:pt x="69" y="863"/>
                    </a:lnTo>
                    <a:lnTo>
                      <a:pt x="68" y="771"/>
                    </a:lnTo>
                    <a:lnTo>
                      <a:pt x="67" y="727"/>
                    </a:lnTo>
                    <a:lnTo>
                      <a:pt x="63" y="711"/>
                    </a:lnTo>
                    <a:lnTo>
                      <a:pt x="54" y="681"/>
                    </a:lnTo>
                    <a:lnTo>
                      <a:pt x="47" y="647"/>
                    </a:lnTo>
                    <a:lnTo>
                      <a:pt x="44" y="619"/>
                    </a:lnTo>
                    <a:lnTo>
                      <a:pt x="43" y="579"/>
                    </a:lnTo>
                    <a:lnTo>
                      <a:pt x="42" y="519"/>
                    </a:lnTo>
                    <a:lnTo>
                      <a:pt x="40" y="460"/>
                    </a:lnTo>
                    <a:lnTo>
                      <a:pt x="38" y="425"/>
                    </a:lnTo>
                    <a:lnTo>
                      <a:pt x="35" y="410"/>
                    </a:lnTo>
                    <a:lnTo>
                      <a:pt x="30" y="384"/>
                    </a:lnTo>
                    <a:lnTo>
                      <a:pt x="23" y="353"/>
                    </a:lnTo>
                    <a:lnTo>
                      <a:pt x="17" y="316"/>
                    </a:lnTo>
                    <a:lnTo>
                      <a:pt x="10" y="282"/>
                    </a:lnTo>
                    <a:lnTo>
                      <a:pt x="4" y="249"/>
                    </a:lnTo>
                    <a:lnTo>
                      <a:pt x="2" y="225"/>
                    </a:lnTo>
                    <a:lnTo>
                      <a:pt x="2" y="212"/>
                    </a:lnTo>
                    <a:lnTo>
                      <a:pt x="2" y="209"/>
                    </a:lnTo>
                    <a:lnTo>
                      <a:pt x="2" y="206"/>
                    </a:lnTo>
                    <a:lnTo>
                      <a:pt x="1" y="204"/>
                    </a:lnTo>
                    <a:lnTo>
                      <a:pt x="0" y="203"/>
                    </a:lnTo>
                    <a:lnTo>
                      <a:pt x="17" y="204"/>
                    </a:lnTo>
                    <a:lnTo>
                      <a:pt x="32" y="205"/>
                    </a:lnTo>
                    <a:lnTo>
                      <a:pt x="49" y="205"/>
                    </a:lnTo>
                    <a:lnTo>
                      <a:pt x="65" y="205"/>
                    </a:lnTo>
                    <a:lnTo>
                      <a:pt x="81" y="204"/>
                    </a:lnTo>
                    <a:lnTo>
                      <a:pt x="95" y="203"/>
                    </a:lnTo>
                    <a:lnTo>
                      <a:pt x="110" y="200"/>
                    </a:lnTo>
                    <a:lnTo>
                      <a:pt x="124" y="198"/>
                    </a:lnTo>
                    <a:lnTo>
                      <a:pt x="138" y="196"/>
                    </a:lnTo>
                    <a:lnTo>
                      <a:pt x="150" y="195"/>
                    </a:lnTo>
                    <a:lnTo>
                      <a:pt x="162" y="193"/>
                    </a:lnTo>
                    <a:lnTo>
                      <a:pt x="172" y="191"/>
                    </a:lnTo>
                    <a:lnTo>
                      <a:pt x="182" y="189"/>
                    </a:lnTo>
                    <a:lnTo>
                      <a:pt x="190" y="187"/>
                    </a:lnTo>
                    <a:lnTo>
                      <a:pt x="197" y="186"/>
                    </a:lnTo>
                    <a:lnTo>
                      <a:pt x="204" y="185"/>
                    </a:lnTo>
                    <a:lnTo>
                      <a:pt x="204" y="158"/>
                    </a:lnTo>
                    <a:lnTo>
                      <a:pt x="205" y="103"/>
                    </a:lnTo>
                    <a:lnTo>
                      <a:pt x="205" y="46"/>
                    </a:lnTo>
                    <a:lnTo>
                      <a:pt x="204" y="6"/>
                    </a:lnTo>
                    <a:lnTo>
                      <a:pt x="216" y="7"/>
                    </a:lnTo>
                    <a:lnTo>
                      <a:pt x="234" y="9"/>
                    </a:lnTo>
                    <a:lnTo>
                      <a:pt x="256" y="10"/>
                    </a:lnTo>
                    <a:lnTo>
                      <a:pt x="280" y="11"/>
                    </a:lnTo>
                    <a:lnTo>
                      <a:pt x="305" y="10"/>
                    </a:lnTo>
                    <a:lnTo>
                      <a:pt x="329" y="9"/>
                    </a:lnTo>
                    <a:lnTo>
                      <a:pt x="351" y="5"/>
                    </a:lnTo>
                    <a:lnTo>
                      <a:pt x="370" y="0"/>
                    </a:lnTo>
                    <a:lnTo>
                      <a:pt x="364" y="38"/>
                    </a:lnTo>
                    <a:lnTo>
                      <a:pt x="360" y="97"/>
                    </a:lnTo>
                    <a:lnTo>
                      <a:pt x="357" y="156"/>
                    </a:lnTo>
                    <a:lnTo>
                      <a:pt x="356" y="189"/>
                    </a:lnTo>
                    <a:lnTo>
                      <a:pt x="368" y="191"/>
                    </a:lnTo>
                    <a:lnTo>
                      <a:pt x="381" y="193"/>
                    </a:lnTo>
                    <a:lnTo>
                      <a:pt x="397" y="196"/>
                    </a:lnTo>
                    <a:lnTo>
                      <a:pt x="414" y="198"/>
                    </a:lnTo>
                    <a:lnTo>
                      <a:pt x="432" y="201"/>
                    </a:lnTo>
                    <a:lnTo>
                      <a:pt x="452" y="204"/>
                    </a:lnTo>
                    <a:lnTo>
                      <a:pt x="471" y="206"/>
                    </a:lnTo>
                    <a:lnTo>
                      <a:pt x="489" y="2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1"/>
              <p:cNvSpPr>
                <a:spLocks/>
              </p:cNvSpPr>
              <p:nvPr/>
            </p:nvSpPr>
            <p:spPr bwMode="auto">
              <a:xfrm>
                <a:off x="-637" y="3324"/>
                <a:ext cx="44" cy="60"/>
              </a:xfrm>
              <a:custGeom>
                <a:avLst/>
                <a:gdLst>
                  <a:gd name="T0" fmla="*/ 1 w 87"/>
                  <a:gd name="T1" fmla="*/ 1 h 120"/>
                  <a:gd name="T2" fmla="*/ 0 w 87"/>
                  <a:gd name="T3" fmla="*/ 1 h 120"/>
                  <a:gd name="T4" fmla="*/ 1 w 87"/>
                  <a:gd name="T5" fmla="*/ 1 h 120"/>
                  <a:gd name="T6" fmla="*/ 1 w 87"/>
                  <a:gd name="T7" fmla="*/ 1 h 120"/>
                  <a:gd name="T8" fmla="*/ 1 w 87"/>
                  <a:gd name="T9" fmla="*/ 1 h 120"/>
                  <a:gd name="T10" fmla="*/ 1 w 87"/>
                  <a:gd name="T11" fmla="*/ 1 h 120"/>
                  <a:gd name="T12" fmla="*/ 1 w 87"/>
                  <a:gd name="T13" fmla="*/ 1 h 120"/>
                  <a:gd name="T14" fmla="*/ 1 w 87"/>
                  <a:gd name="T15" fmla="*/ 1 h 120"/>
                  <a:gd name="T16" fmla="*/ 1 w 87"/>
                  <a:gd name="T17" fmla="*/ 1 h 120"/>
                  <a:gd name="T18" fmla="*/ 1 w 87"/>
                  <a:gd name="T19" fmla="*/ 1 h 120"/>
                  <a:gd name="T20" fmla="*/ 1 w 87"/>
                  <a:gd name="T21" fmla="*/ 1 h 120"/>
                  <a:gd name="T22" fmla="*/ 1 w 87"/>
                  <a:gd name="T23" fmla="*/ 1 h 120"/>
                  <a:gd name="T24" fmla="*/ 1 w 87"/>
                  <a:gd name="T25" fmla="*/ 1 h 120"/>
                  <a:gd name="T26" fmla="*/ 1 w 87"/>
                  <a:gd name="T27" fmla="*/ 1 h 120"/>
                  <a:gd name="T28" fmla="*/ 1 w 87"/>
                  <a:gd name="T29" fmla="*/ 1 h 120"/>
                  <a:gd name="T30" fmla="*/ 1 w 87"/>
                  <a:gd name="T31" fmla="*/ 1 h 120"/>
                  <a:gd name="T32" fmla="*/ 1 w 87"/>
                  <a:gd name="T33" fmla="*/ 1 h 120"/>
                  <a:gd name="T34" fmla="*/ 1 w 87"/>
                  <a:gd name="T35" fmla="*/ 1 h 120"/>
                  <a:gd name="T36" fmla="*/ 1 w 87"/>
                  <a:gd name="T37" fmla="*/ 1 h 120"/>
                  <a:gd name="T38" fmla="*/ 1 w 87"/>
                  <a:gd name="T39" fmla="*/ 1 h 120"/>
                  <a:gd name="T40" fmla="*/ 1 w 87"/>
                  <a:gd name="T41" fmla="*/ 1 h 120"/>
                  <a:gd name="T42" fmla="*/ 1 w 87"/>
                  <a:gd name="T43" fmla="*/ 1 h 120"/>
                  <a:gd name="T44" fmla="*/ 1 w 87"/>
                  <a:gd name="T45" fmla="*/ 1 h 120"/>
                  <a:gd name="T46" fmla="*/ 1 w 87"/>
                  <a:gd name="T47" fmla="*/ 1 h 120"/>
                  <a:gd name="T48" fmla="*/ 1 w 87"/>
                  <a:gd name="T49" fmla="*/ 1 h 120"/>
                  <a:gd name="T50" fmla="*/ 1 w 87"/>
                  <a:gd name="T51" fmla="*/ 1 h 120"/>
                  <a:gd name="T52" fmla="*/ 1 w 87"/>
                  <a:gd name="T53" fmla="*/ 1 h 120"/>
                  <a:gd name="T54" fmla="*/ 1 w 87"/>
                  <a:gd name="T55" fmla="*/ 1 h 120"/>
                  <a:gd name="T56" fmla="*/ 1 w 87"/>
                  <a:gd name="T57" fmla="*/ 1 h 120"/>
                  <a:gd name="T58" fmla="*/ 1 w 87"/>
                  <a:gd name="T59" fmla="*/ 0 h 120"/>
                  <a:gd name="T60" fmla="*/ 1 w 87"/>
                  <a:gd name="T61" fmla="*/ 0 h 120"/>
                  <a:gd name="T62" fmla="*/ 1 w 87"/>
                  <a:gd name="T63" fmla="*/ 0 h 120"/>
                  <a:gd name="T64" fmla="*/ 1 w 87"/>
                  <a:gd name="T65" fmla="*/ 1 h 120"/>
                  <a:gd name="T66" fmla="*/ 1 w 87"/>
                  <a:gd name="T67" fmla="*/ 1 h 120"/>
                  <a:gd name="T68" fmla="*/ 1 w 87"/>
                  <a:gd name="T69" fmla="*/ 1 h 120"/>
                  <a:gd name="T70" fmla="*/ 1 w 87"/>
                  <a:gd name="T71" fmla="*/ 1 h 120"/>
                  <a:gd name="T72" fmla="*/ 1 w 87"/>
                  <a:gd name="T73" fmla="*/ 1 h 120"/>
                  <a:gd name="T74" fmla="*/ 1 w 87"/>
                  <a:gd name="T75" fmla="*/ 1 h 120"/>
                  <a:gd name="T76" fmla="*/ 1 w 87"/>
                  <a:gd name="T77" fmla="*/ 1 h 120"/>
                  <a:gd name="T78" fmla="*/ 1 w 87"/>
                  <a:gd name="T79" fmla="*/ 1 h 12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7"/>
                  <a:gd name="T121" fmla="*/ 0 h 120"/>
                  <a:gd name="T122" fmla="*/ 87 w 87"/>
                  <a:gd name="T123" fmla="*/ 120 h 12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7" h="120">
                    <a:moveTo>
                      <a:pt x="2" y="71"/>
                    </a:moveTo>
                    <a:lnTo>
                      <a:pt x="0" y="87"/>
                    </a:lnTo>
                    <a:lnTo>
                      <a:pt x="1" y="101"/>
                    </a:lnTo>
                    <a:lnTo>
                      <a:pt x="2" y="112"/>
                    </a:lnTo>
                    <a:lnTo>
                      <a:pt x="3" y="120"/>
                    </a:lnTo>
                    <a:lnTo>
                      <a:pt x="9" y="119"/>
                    </a:lnTo>
                    <a:lnTo>
                      <a:pt x="15" y="119"/>
                    </a:lnTo>
                    <a:lnTo>
                      <a:pt x="22" y="117"/>
                    </a:lnTo>
                    <a:lnTo>
                      <a:pt x="27" y="117"/>
                    </a:lnTo>
                    <a:lnTo>
                      <a:pt x="33" y="117"/>
                    </a:lnTo>
                    <a:lnTo>
                      <a:pt x="38" y="117"/>
                    </a:lnTo>
                    <a:lnTo>
                      <a:pt x="45" y="117"/>
                    </a:lnTo>
                    <a:lnTo>
                      <a:pt x="50" y="119"/>
                    </a:lnTo>
                    <a:lnTo>
                      <a:pt x="50" y="117"/>
                    </a:lnTo>
                    <a:lnTo>
                      <a:pt x="47" y="107"/>
                    </a:lnTo>
                    <a:lnTo>
                      <a:pt x="46" y="83"/>
                    </a:lnTo>
                    <a:lnTo>
                      <a:pt x="48" y="54"/>
                    </a:lnTo>
                    <a:lnTo>
                      <a:pt x="56" y="30"/>
                    </a:lnTo>
                    <a:lnTo>
                      <a:pt x="58" y="27"/>
                    </a:lnTo>
                    <a:lnTo>
                      <a:pt x="62" y="24"/>
                    </a:lnTo>
                    <a:lnTo>
                      <a:pt x="67" y="19"/>
                    </a:lnTo>
                    <a:lnTo>
                      <a:pt x="71" y="14"/>
                    </a:lnTo>
                    <a:lnTo>
                      <a:pt x="76" y="11"/>
                    </a:lnTo>
                    <a:lnTo>
                      <a:pt x="80" y="7"/>
                    </a:lnTo>
                    <a:lnTo>
                      <a:pt x="84" y="4"/>
                    </a:lnTo>
                    <a:lnTo>
                      <a:pt x="87" y="3"/>
                    </a:lnTo>
                    <a:lnTo>
                      <a:pt x="80" y="1"/>
                    </a:lnTo>
                    <a:lnTo>
                      <a:pt x="72" y="0"/>
                    </a:lnTo>
                    <a:lnTo>
                      <a:pt x="63" y="0"/>
                    </a:lnTo>
                    <a:lnTo>
                      <a:pt x="55" y="0"/>
                    </a:lnTo>
                    <a:lnTo>
                      <a:pt x="47" y="2"/>
                    </a:lnTo>
                    <a:lnTo>
                      <a:pt x="38" y="6"/>
                    </a:lnTo>
                    <a:lnTo>
                      <a:pt x="32" y="11"/>
                    </a:lnTo>
                    <a:lnTo>
                      <a:pt x="26" y="18"/>
                    </a:lnTo>
                    <a:lnTo>
                      <a:pt x="16" y="32"/>
                    </a:lnTo>
                    <a:lnTo>
                      <a:pt x="10" y="43"/>
                    </a:lnTo>
                    <a:lnTo>
                      <a:pt x="5" y="55"/>
                    </a:lnTo>
                    <a:lnTo>
                      <a:pt x="2" y="7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2"/>
              <p:cNvSpPr>
                <a:spLocks/>
              </p:cNvSpPr>
              <p:nvPr/>
            </p:nvSpPr>
            <p:spPr bwMode="auto">
              <a:xfrm>
                <a:off x="-329" y="3127"/>
                <a:ext cx="72" cy="52"/>
              </a:xfrm>
              <a:custGeom>
                <a:avLst/>
                <a:gdLst>
                  <a:gd name="T0" fmla="*/ 1 w 144"/>
                  <a:gd name="T1" fmla="*/ 0 h 106"/>
                  <a:gd name="T2" fmla="*/ 1 w 144"/>
                  <a:gd name="T3" fmla="*/ 0 h 106"/>
                  <a:gd name="T4" fmla="*/ 1 w 144"/>
                  <a:gd name="T5" fmla="*/ 0 h 106"/>
                  <a:gd name="T6" fmla="*/ 1 w 144"/>
                  <a:gd name="T7" fmla="*/ 0 h 106"/>
                  <a:gd name="T8" fmla="*/ 1 w 144"/>
                  <a:gd name="T9" fmla="*/ 0 h 106"/>
                  <a:gd name="T10" fmla="*/ 1 w 144"/>
                  <a:gd name="T11" fmla="*/ 0 h 106"/>
                  <a:gd name="T12" fmla="*/ 1 w 144"/>
                  <a:gd name="T13" fmla="*/ 0 h 106"/>
                  <a:gd name="T14" fmla="*/ 1 w 144"/>
                  <a:gd name="T15" fmla="*/ 0 h 106"/>
                  <a:gd name="T16" fmla="*/ 1 w 144"/>
                  <a:gd name="T17" fmla="*/ 0 h 106"/>
                  <a:gd name="T18" fmla="*/ 1 w 144"/>
                  <a:gd name="T19" fmla="*/ 0 h 106"/>
                  <a:gd name="T20" fmla="*/ 1 w 144"/>
                  <a:gd name="T21" fmla="*/ 0 h 106"/>
                  <a:gd name="T22" fmla="*/ 1 w 144"/>
                  <a:gd name="T23" fmla="*/ 0 h 106"/>
                  <a:gd name="T24" fmla="*/ 1 w 144"/>
                  <a:gd name="T25" fmla="*/ 0 h 106"/>
                  <a:gd name="T26" fmla="*/ 1 w 144"/>
                  <a:gd name="T27" fmla="*/ 0 h 106"/>
                  <a:gd name="T28" fmla="*/ 1 w 144"/>
                  <a:gd name="T29" fmla="*/ 0 h 106"/>
                  <a:gd name="T30" fmla="*/ 1 w 144"/>
                  <a:gd name="T31" fmla="*/ 0 h 106"/>
                  <a:gd name="T32" fmla="*/ 1 w 144"/>
                  <a:gd name="T33" fmla="*/ 0 h 106"/>
                  <a:gd name="T34" fmla="*/ 1 w 144"/>
                  <a:gd name="T35" fmla="*/ 0 h 106"/>
                  <a:gd name="T36" fmla="*/ 1 w 144"/>
                  <a:gd name="T37" fmla="*/ 0 h 106"/>
                  <a:gd name="T38" fmla="*/ 1 w 144"/>
                  <a:gd name="T39" fmla="*/ 0 h 106"/>
                  <a:gd name="T40" fmla="*/ 1 w 144"/>
                  <a:gd name="T41" fmla="*/ 0 h 106"/>
                  <a:gd name="T42" fmla="*/ 1 w 144"/>
                  <a:gd name="T43" fmla="*/ 0 h 106"/>
                  <a:gd name="T44" fmla="*/ 1 w 144"/>
                  <a:gd name="T45" fmla="*/ 0 h 106"/>
                  <a:gd name="T46" fmla="*/ 1 w 144"/>
                  <a:gd name="T47" fmla="*/ 0 h 106"/>
                  <a:gd name="T48" fmla="*/ 1 w 144"/>
                  <a:gd name="T49" fmla="*/ 0 h 106"/>
                  <a:gd name="T50" fmla="*/ 1 w 144"/>
                  <a:gd name="T51" fmla="*/ 0 h 106"/>
                  <a:gd name="T52" fmla="*/ 0 w 144"/>
                  <a:gd name="T53" fmla="*/ 0 h 106"/>
                  <a:gd name="T54" fmla="*/ 0 w 144"/>
                  <a:gd name="T55" fmla="*/ 0 h 106"/>
                  <a:gd name="T56" fmla="*/ 1 w 144"/>
                  <a:gd name="T57" fmla="*/ 0 h 106"/>
                  <a:gd name="T58" fmla="*/ 1 w 144"/>
                  <a:gd name="T59" fmla="*/ 0 h 106"/>
                  <a:gd name="T60" fmla="*/ 1 w 144"/>
                  <a:gd name="T61" fmla="*/ 0 h 106"/>
                  <a:gd name="T62" fmla="*/ 1 w 144"/>
                  <a:gd name="T63" fmla="*/ 0 h 106"/>
                  <a:gd name="T64" fmla="*/ 1 w 144"/>
                  <a:gd name="T65" fmla="*/ 0 h 106"/>
                  <a:gd name="T66" fmla="*/ 1 w 144"/>
                  <a:gd name="T67" fmla="*/ 0 h 106"/>
                  <a:gd name="T68" fmla="*/ 1 w 144"/>
                  <a:gd name="T69" fmla="*/ 0 h 1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44"/>
                  <a:gd name="T106" fmla="*/ 0 h 106"/>
                  <a:gd name="T107" fmla="*/ 144 w 144"/>
                  <a:gd name="T108" fmla="*/ 106 h 1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44" h="106">
                    <a:moveTo>
                      <a:pt x="45" y="94"/>
                    </a:moveTo>
                    <a:lnTo>
                      <a:pt x="52" y="97"/>
                    </a:lnTo>
                    <a:lnTo>
                      <a:pt x="61" y="101"/>
                    </a:lnTo>
                    <a:lnTo>
                      <a:pt x="72" y="103"/>
                    </a:lnTo>
                    <a:lnTo>
                      <a:pt x="86" y="105"/>
                    </a:lnTo>
                    <a:lnTo>
                      <a:pt x="101" y="106"/>
                    </a:lnTo>
                    <a:lnTo>
                      <a:pt x="116" y="104"/>
                    </a:lnTo>
                    <a:lnTo>
                      <a:pt x="131" y="99"/>
                    </a:lnTo>
                    <a:lnTo>
                      <a:pt x="144" y="91"/>
                    </a:lnTo>
                    <a:lnTo>
                      <a:pt x="133" y="8"/>
                    </a:lnTo>
                    <a:lnTo>
                      <a:pt x="128" y="14"/>
                    </a:lnTo>
                    <a:lnTo>
                      <a:pt x="123" y="19"/>
                    </a:lnTo>
                    <a:lnTo>
                      <a:pt x="117" y="24"/>
                    </a:lnTo>
                    <a:lnTo>
                      <a:pt x="111" y="27"/>
                    </a:lnTo>
                    <a:lnTo>
                      <a:pt x="103" y="31"/>
                    </a:lnTo>
                    <a:lnTo>
                      <a:pt x="91" y="31"/>
                    </a:lnTo>
                    <a:lnTo>
                      <a:pt x="78" y="30"/>
                    </a:lnTo>
                    <a:lnTo>
                      <a:pt x="60" y="25"/>
                    </a:lnTo>
                    <a:lnTo>
                      <a:pt x="46" y="21"/>
                    </a:lnTo>
                    <a:lnTo>
                      <a:pt x="35" y="17"/>
                    </a:lnTo>
                    <a:lnTo>
                      <a:pt x="27" y="14"/>
                    </a:lnTo>
                    <a:lnTo>
                      <a:pt x="19" y="10"/>
                    </a:lnTo>
                    <a:lnTo>
                      <a:pt x="14" y="7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" y="34"/>
                    </a:lnTo>
                    <a:lnTo>
                      <a:pt x="4" y="47"/>
                    </a:lnTo>
                    <a:lnTo>
                      <a:pt x="7" y="60"/>
                    </a:lnTo>
                    <a:lnTo>
                      <a:pt x="12" y="71"/>
                    </a:lnTo>
                    <a:lnTo>
                      <a:pt x="20" y="81"/>
                    </a:lnTo>
                    <a:lnTo>
                      <a:pt x="31" y="89"/>
                    </a:lnTo>
                    <a:lnTo>
                      <a:pt x="45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3"/>
              <p:cNvSpPr>
                <a:spLocks/>
              </p:cNvSpPr>
              <p:nvPr/>
            </p:nvSpPr>
            <p:spPr bwMode="auto">
              <a:xfrm>
                <a:off x="-563" y="3087"/>
                <a:ext cx="131" cy="309"/>
              </a:xfrm>
              <a:custGeom>
                <a:avLst/>
                <a:gdLst>
                  <a:gd name="T0" fmla="*/ 1 w 262"/>
                  <a:gd name="T1" fmla="*/ 0 h 619"/>
                  <a:gd name="T2" fmla="*/ 1 w 262"/>
                  <a:gd name="T3" fmla="*/ 0 h 619"/>
                  <a:gd name="T4" fmla="*/ 1 w 262"/>
                  <a:gd name="T5" fmla="*/ 0 h 619"/>
                  <a:gd name="T6" fmla="*/ 1 w 262"/>
                  <a:gd name="T7" fmla="*/ 0 h 619"/>
                  <a:gd name="T8" fmla="*/ 1 w 262"/>
                  <a:gd name="T9" fmla="*/ 0 h 619"/>
                  <a:gd name="T10" fmla="*/ 1 w 262"/>
                  <a:gd name="T11" fmla="*/ 0 h 619"/>
                  <a:gd name="T12" fmla="*/ 1 w 262"/>
                  <a:gd name="T13" fmla="*/ 0 h 619"/>
                  <a:gd name="T14" fmla="*/ 1 w 262"/>
                  <a:gd name="T15" fmla="*/ 0 h 619"/>
                  <a:gd name="T16" fmla="*/ 1 w 262"/>
                  <a:gd name="T17" fmla="*/ 0 h 619"/>
                  <a:gd name="T18" fmla="*/ 1 w 262"/>
                  <a:gd name="T19" fmla="*/ 0 h 619"/>
                  <a:gd name="T20" fmla="*/ 1 w 262"/>
                  <a:gd name="T21" fmla="*/ 0 h 619"/>
                  <a:gd name="T22" fmla="*/ 1 w 262"/>
                  <a:gd name="T23" fmla="*/ 0 h 619"/>
                  <a:gd name="T24" fmla="*/ 1 w 262"/>
                  <a:gd name="T25" fmla="*/ 0 h 619"/>
                  <a:gd name="T26" fmla="*/ 1 w 262"/>
                  <a:gd name="T27" fmla="*/ 0 h 619"/>
                  <a:gd name="T28" fmla="*/ 1 w 262"/>
                  <a:gd name="T29" fmla="*/ 0 h 619"/>
                  <a:gd name="T30" fmla="*/ 1 w 262"/>
                  <a:gd name="T31" fmla="*/ 0 h 619"/>
                  <a:gd name="T32" fmla="*/ 1 w 262"/>
                  <a:gd name="T33" fmla="*/ 0 h 619"/>
                  <a:gd name="T34" fmla="*/ 1 w 262"/>
                  <a:gd name="T35" fmla="*/ 0 h 619"/>
                  <a:gd name="T36" fmla="*/ 1 w 262"/>
                  <a:gd name="T37" fmla="*/ 0 h 619"/>
                  <a:gd name="T38" fmla="*/ 1 w 262"/>
                  <a:gd name="T39" fmla="*/ 0 h 619"/>
                  <a:gd name="T40" fmla="*/ 1 w 262"/>
                  <a:gd name="T41" fmla="*/ 0 h 619"/>
                  <a:gd name="T42" fmla="*/ 1 w 262"/>
                  <a:gd name="T43" fmla="*/ 0 h 619"/>
                  <a:gd name="T44" fmla="*/ 1 w 262"/>
                  <a:gd name="T45" fmla="*/ 0 h 619"/>
                  <a:gd name="T46" fmla="*/ 1 w 262"/>
                  <a:gd name="T47" fmla="*/ 0 h 619"/>
                  <a:gd name="T48" fmla="*/ 1 w 262"/>
                  <a:gd name="T49" fmla="*/ 0 h 619"/>
                  <a:gd name="T50" fmla="*/ 1 w 262"/>
                  <a:gd name="T51" fmla="*/ 0 h 619"/>
                  <a:gd name="T52" fmla="*/ 1 w 262"/>
                  <a:gd name="T53" fmla="*/ 0 h 619"/>
                  <a:gd name="T54" fmla="*/ 1 w 262"/>
                  <a:gd name="T55" fmla="*/ 0 h 619"/>
                  <a:gd name="T56" fmla="*/ 1 w 262"/>
                  <a:gd name="T57" fmla="*/ 0 h 619"/>
                  <a:gd name="T58" fmla="*/ 1 w 262"/>
                  <a:gd name="T59" fmla="*/ 0 h 619"/>
                  <a:gd name="T60" fmla="*/ 1 w 262"/>
                  <a:gd name="T61" fmla="*/ 0 h 619"/>
                  <a:gd name="T62" fmla="*/ 0 w 262"/>
                  <a:gd name="T63" fmla="*/ 0 h 619"/>
                  <a:gd name="T64" fmla="*/ 1 w 262"/>
                  <a:gd name="T65" fmla="*/ 0 h 619"/>
                  <a:gd name="T66" fmla="*/ 1 w 262"/>
                  <a:gd name="T67" fmla="*/ 0 h 619"/>
                  <a:gd name="T68" fmla="*/ 1 w 262"/>
                  <a:gd name="T69" fmla="*/ 0 h 619"/>
                  <a:gd name="T70" fmla="*/ 1 w 262"/>
                  <a:gd name="T71" fmla="*/ 0 h 619"/>
                  <a:gd name="T72" fmla="*/ 1 w 262"/>
                  <a:gd name="T73" fmla="*/ 0 h 619"/>
                  <a:gd name="T74" fmla="*/ 1 w 262"/>
                  <a:gd name="T75" fmla="*/ 0 h 619"/>
                  <a:gd name="T76" fmla="*/ 1 w 262"/>
                  <a:gd name="T77" fmla="*/ 0 h 619"/>
                  <a:gd name="T78" fmla="*/ 1 w 262"/>
                  <a:gd name="T79" fmla="*/ 0 h 619"/>
                  <a:gd name="T80" fmla="*/ 1 w 262"/>
                  <a:gd name="T81" fmla="*/ 0 h 619"/>
                  <a:gd name="T82" fmla="*/ 1 w 262"/>
                  <a:gd name="T83" fmla="*/ 0 h 619"/>
                  <a:gd name="T84" fmla="*/ 1 w 262"/>
                  <a:gd name="T85" fmla="*/ 0 h 619"/>
                  <a:gd name="T86" fmla="*/ 1 w 262"/>
                  <a:gd name="T87" fmla="*/ 0 h 619"/>
                  <a:gd name="T88" fmla="*/ 1 w 262"/>
                  <a:gd name="T89" fmla="*/ 0 h 619"/>
                  <a:gd name="T90" fmla="*/ 1 w 262"/>
                  <a:gd name="T91" fmla="*/ 0 h 619"/>
                  <a:gd name="T92" fmla="*/ 1 w 262"/>
                  <a:gd name="T93" fmla="*/ 0 h 619"/>
                  <a:gd name="T94" fmla="*/ 1 w 262"/>
                  <a:gd name="T95" fmla="*/ 0 h 619"/>
                  <a:gd name="T96" fmla="*/ 1 w 262"/>
                  <a:gd name="T97" fmla="*/ 0 h 619"/>
                  <a:gd name="T98" fmla="*/ 1 w 262"/>
                  <a:gd name="T99" fmla="*/ 0 h 619"/>
                  <a:gd name="T100" fmla="*/ 1 w 262"/>
                  <a:gd name="T101" fmla="*/ 0 h 619"/>
                  <a:gd name="T102" fmla="*/ 1 w 262"/>
                  <a:gd name="T103" fmla="*/ 0 h 619"/>
                  <a:gd name="T104" fmla="*/ 1 w 262"/>
                  <a:gd name="T105" fmla="*/ 0 h 61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2"/>
                  <a:gd name="T160" fmla="*/ 0 h 619"/>
                  <a:gd name="T161" fmla="*/ 262 w 262"/>
                  <a:gd name="T162" fmla="*/ 619 h 61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2" h="619">
                    <a:moveTo>
                      <a:pt x="196" y="574"/>
                    </a:moveTo>
                    <a:lnTo>
                      <a:pt x="193" y="579"/>
                    </a:lnTo>
                    <a:lnTo>
                      <a:pt x="190" y="586"/>
                    </a:lnTo>
                    <a:lnTo>
                      <a:pt x="187" y="597"/>
                    </a:lnTo>
                    <a:lnTo>
                      <a:pt x="185" y="608"/>
                    </a:lnTo>
                    <a:lnTo>
                      <a:pt x="166" y="613"/>
                    </a:lnTo>
                    <a:lnTo>
                      <a:pt x="144" y="617"/>
                    </a:lnTo>
                    <a:lnTo>
                      <a:pt x="120" y="618"/>
                    </a:lnTo>
                    <a:lnTo>
                      <a:pt x="95" y="619"/>
                    </a:lnTo>
                    <a:lnTo>
                      <a:pt x="71" y="618"/>
                    </a:lnTo>
                    <a:lnTo>
                      <a:pt x="49" y="617"/>
                    </a:lnTo>
                    <a:lnTo>
                      <a:pt x="31" y="615"/>
                    </a:lnTo>
                    <a:lnTo>
                      <a:pt x="19" y="614"/>
                    </a:lnTo>
                    <a:lnTo>
                      <a:pt x="19" y="610"/>
                    </a:lnTo>
                    <a:lnTo>
                      <a:pt x="17" y="606"/>
                    </a:lnTo>
                    <a:lnTo>
                      <a:pt x="14" y="599"/>
                    </a:lnTo>
                    <a:lnTo>
                      <a:pt x="13" y="585"/>
                    </a:lnTo>
                    <a:lnTo>
                      <a:pt x="13" y="582"/>
                    </a:lnTo>
                    <a:lnTo>
                      <a:pt x="13" y="576"/>
                    </a:lnTo>
                    <a:lnTo>
                      <a:pt x="12" y="569"/>
                    </a:lnTo>
                    <a:lnTo>
                      <a:pt x="11" y="564"/>
                    </a:lnTo>
                    <a:lnTo>
                      <a:pt x="13" y="564"/>
                    </a:lnTo>
                    <a:lnTo>
                      <a:pt x="20" y="565"/>
                    </a:lnTo>
                    <a:lnTo>
                      <a:pt x="26" y="565"/>
                    </a:lnTo>
                    <a:lnTo>
                      <a:pt x="30" y="565"/>
                    </a:lnTo>
                    <a:lnTo>
                      <a:pt x="33" y="563"/>
                    </a:lnTo>
                    <a:lnTo>
                      <a:pt x="38" y="558"/>
                    </a:lnTo>
                    <a:lnTo>
                      <a:pt x="42" y="554"/>
                    </a:lnTo>
                    <a:lnTo>
                      <a:pt x="44" y="552"/>
                    </a:lnTo>
                    <a:lnTo>
                      <a:pt x="44" y="551"/>
                    </a:lnTo>
                    <a:lnTo>
                      <a:pt x="44" y="548"/>
                    </a:lnTo>
                    <a:lnTo>
                      <a:pt x="44" y="544"/>
                    </a:lnTo>
                    <a:lnTo>
                      <a:pt x="44" y="540"/>
                    </a:lnTo>
                    <a:lnTo>
                      <a:pt x="43" y="535"/>
                    </a:lnTo>
                    <a:lnTo>
                      <a:pt x="42" y="528"/>
                    </a:lnTo>
                    <a:lnTo>
                      <a:pt x="40" y="520"/>
                    </a:lnTo>
                    <a:lnTo>
                      <a:pt x="35" y="510"/>
                    </a:lnTo>
                    <a:lnTo>
                      <a:pt x="37" y="511"/>
                    </a:lnTo>
                    <a:lnTo>
                      <a:pt x="43" y="512"/>
                    </a:lnTo>
                    <a:lnTo>
                      <a:pt x="50" y="512"/>
                    </a:lnTo>
                    <a:lnTo>
                      <a:pt x="57" y="510"/>
                    </a:lnTo>
                    <a:lnTo>
                      <a:pt x="61" y="506"/>
                    </a:lnTo>
                    <a:lnTo>
                      <a:pt x="60" y="502"/>
                    </a:lnTo>
                    <a:lnTo>
                      <a:pt x="56" y="499"/>
                    </a:lnTo>
                    <a:lnTo>
                      <a:pt x="52" y="497"/>
                    </a:lnTo>
                    <a:lnTo>
                      <a:pt x="49" y="496"/>
                    </a:lnTo>
                    <a:lnTo>
                      <a:pt x="48" y="493"/>
                    </a:lnTo>
                    <a:lnTo>
                      <a:pt x="48" y="491"/>
                    </a:lnTo>
                    <a:lnTo>
                      <a:pt x="47" y="488"/>
                    </a:lnTo>
                    <a:lnTo>
                      <a:pt x="47" y="486"/>
                    </a:lnTo>
                    <a:lnTo>
                      <a:pt x="46" y="483"/>
                    </a:lnTo>
                    <a:lnTo>
                      <a:pt x="45" y="480"/>
                    </a:lnTo>
                    <a:lnTo>
                      <a:pt x="43" y="476"/>
                    </a:lnTo>
                    <a:lnTo>
                      <a:pt x="38" y="470"/>
                    </a:lnTo>
                    <a:lnTo>
                      <a:pt x="33" y="466"/>
                    </a:lnTo>
                    <a:lnTo>
                      <a:pt x="25" y="461"/>
                    </a:lnTo>
                    <a:lnTo>
                      <a:pt x="14" y="455"/>
                    </a:lnTo>
                    <a:lnTo>
                      <a:pt x="6" y="442"/>
                    </a:lnTo>
                    <a:lnTo>
                      <a:pt x="5" y="423"/>
                    </a:lnTo>
                    <a:lnTo>
                      <a:pt x="6" y="403"/>
                    </a:lnTo>
                    <a:lnTo>
                      <a:pt x="4" y="388"/>
                    </a:lnTo>
                    <a:lnTo>
                      <a:pt x="1" y="339"/>
                    </a:lnTo>
                    <a:lnTo>
                      <a:pt x="0" y="243"/>
                    </a:lnTo>
                    <a:lnTo>
                      <a:pt x="0" y="148"/>
                    </a:lnTo>
                    <a:lnTo>
                      <a:pt x="2" y="101"/>
                    </a:lnTo>
                    <a:lnTo>
                      <a:pt x="5" y="93"/>
                    </a:lnTo>
                    <a:lnTo>
                      <a:pt x="7" y="83"/>
                    </a:lnTo>
                    <a:lnTo>
                      <a:pt x="9" y="72"/>
                    </a:lnTo>
                    <a:lnTo>
                      <a:pt x="8" y="61"/>
                    </a:lnTo>
                    <a:lnTo>
                      <a:pt x="7" y="47"/>
                    </a:lnTo>
                    <a:lnTo>
                      <a:pt x="8" y="29"/>
                    </a:lnTo>
                    <a:lnTo>
                      <a:pt x="10" y="12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9" y="5"/>
                    </a:lnTo>
                    <a:lnTo>
                      <a:pt x="33" y="12"/>
                    </a:lnTo>
                    <a:lnTo>
                      <a:pt x="53" y="18"/>
                    </a:lnTo>
                    <a:lnTo>
                      <a:pt x="76" y="23"/>
                    </a:lnTo>
                    <a:lnTo>
                      <a:pt x="101" y="26"/>
                    </a:lnTo>
                    <a:lnTo>
                      <a:pt x="125" y="25"/>
                    </a:lnTo>
                    <a:lnTo>
                      <a:pt x="147" y="19"/>
                    </a:lnTo>
                    <a:lnTo>
                      <a:pt x="166" y="6"/>
                    </a:lnTo>
                    <a:lnTo>
                      <a:pt x="168" y="7"/>
                    </a:lnTo>
                    <a:lnTo>
                      <a:pt x="172" y="22"/>
                    </a:lnTo>
                    <a:lnTo>
                      <a:pt x="181" y="48"/>
                    </a:lnTo>
                    <a:lnTo>
                      <a:pt x="193" y="81"/>
                    </a:lnTo>
                    <a:lnTo>
                      <a:pt x="207" y="119"/>
                    </a:lnTo>
                    <a:lnTo>
                      <a:pt x="220" y="156"/>
                    </a:lnTo>
                    <a:lnTo>
                      <a:pt x="233" y="188"/>
                    </a:lnTo>
                    <a:lnTo>
                      <a:pt x="243" y="212"/>
                    </a:lnTo>
                    <a:lnTo>
                      <a:pt x="248" y="223"/>
                    </a:lnTo>
                    <a:lnTo>
                      <a:pt x="256" y="249"/>
                    </a:lnTo>
                    <a:lnTo>
                      <a:pt x="261" y="285"/>
                    </a:lnTo>
                    <a:lnTo>
                      <a:pt x="262" y="322"/>
                    </a:lnTo>
                    <a:lnTo>
                      <a:pt x="257" y="355"/>
                    </a:lnTo>
                    <a:lnTo>
                      <a:pt x="255" y="369"/>
                    </a:lnTo>
                    <a:lnTo>
                      <a:pt x="247" y="396"/>
                    </a:lnTo>
                    <a:lnTo>
                      <a:pt x="238" y="431"/>
                    </a:lnTo>
                    <a:lnTo>
                      <a:pt x="227" y="468"/>
                    </a:lnTo>
                    <a:lnTo>
                      <a:pt x="217" y="506"/>
                    </a:lnTo>
                    <a:lnTo>
                      <a:pt x="207" y="539"/>
                    </a:lnTo>
                    <a:lnTo>
                      <a:pt x="199" y="563"/>
                    </a:lnTo>
                    <a:lnTo>
                      <a:pt x="196" y="5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4"/>
              <p:cNvSpPr>
                <a:spLocks/>
              </p:cNvSpPr>
              <p:nvPr/>
            </p:nvSpPr>
            <p:spPr bwMode="auto">
              <a:xfrm>
                <a:off x="-424" y="3143"/>
                <a:ext cx="48" cy="34"/>
              </a:xfrm>
              <a:custGeom>
                <a:avLst/>
                <a:gdLst>
                  <a:gd name="T0" fmla="*/ 0 w 97"/>
                  <a:gd name="T1" fmla="*/ 1 h 68"/>
                  <a:gd name="T2" fmla="*/ 0 w 97"/>
                  <a:gd name="T3" fmla="*/ 1 h 68"/>
                  <a:gd name="T4" fmla="*/ 0 w 97"/>
                  <a:gd name="T5" fmla="*/ 1 h 68"/>
                  <a:gd name="T6" fmla="*/ 0 w 97"/>
                  <a:gd name="T7" fmla="*/ 1 h 68"/>
                  <a:gd name="T8" fmla="*/ 0 w 97"/>
                  <a:gd name="T9" fmla="*/ 1 h 68"/>
                  <a:gd name="T10" fmla="*/ 0 w 97"/>
                  <a:gd name="T11" fmla="*/ 1 h 68"/>
                  <a:gd name="T12" fmla="*/ 0 w 97"/>
                  <a:gd name="T13" fmla="*/ 1 h 68"/>
                  <a:gd name="T14" fmla="*/ 0 w 97"/>
                  <a:gd name="T15" fmla="*/ 1 h 68"/>
                  <a:gd name="T16" fmla="*/ 0 w 97"/>
                  <a:gd name="T17" fmla="*/ 1 h 68"/>
                  <a:gd name="T18" fmla="*/ 0 w 97"/>
                  <a:gd name="T19" fmla="*/ 1 h 68"/>
                  <a:gd name="T20" fmla="*/ 0 w 97"/>
                  <a:gd name="T21" fmla="*/ 1 h 68"/>
                  <a:gd name="T22" fmla="*/ 0 w 97"/>
                  <a:gd name="T23" fmla="*/ 1 h 68"/>
                  <a:gd name="T24" fmla="*/ 0 w 97"/>
                  <a:gd name="T25" fmla="*/ 1 h 68"/>
                  <a:gd name="T26" fmla="*/ 0 w 97"/>
                  <a:gd name="T27" fmla="*/ 1 h 68"/>
                  <a:gd name="T28" fmla="*/ 0 w 97"/>
                  <a:gd name="T29" fmla="*/ 1 h 68"/>
                  <a:gd name="T30" fmla="*/ 0 w 97"/>
                  <a:gd name="T31" fmla="*/ 1 h 68"/>
                  <a:gd name="T32" fmla="*/ 0 w 97"/>
                  <a:gd name="T33" fmla="*/ 1 h 68"/>
                  <a:gd name="T34" fmla="*/ 0 w 97"/>
                  <a:gd name="T35" fmla="*/ 1 h 68"/>
                  <a:gd name="T36" fmla="*/ 0 w 97"/>
                  <a:gd name="T37" fmla="*/ 1 h 68"/>
                  <a:gd name="T38" fmla="*/ 0 w 97"/>
                  <a:gd name="T39" fmla="*/ 1 h 68"/>
                  <a:gd name="T40" fmla="*/ 0 w 97"/>
                  <a:gd name="T41" fmla="*/ 0 h 68"/>
                  <a:gd name="T42" fmla="*/ 0 w 97"/>
                  <a:gd name="T43" fmla="*/ 1 h 68"/>
                  <a:gd name="T44" fmla="*/ 0 w 97"/>
                  <a:gd name="T45" fmla="*/ 1 h 68"/>
                  <a:gd name="T46" fmla="*/ 0 w 97"/>
                  <a:gd name="T47" fmla="*/ 1 h 68"/>
                  <a:gd name="T48" fmla="*/ 0 w 97"/>
                  <a:gd name="T49" fmla="*/ 1 h 68"/>
                  <a:gd name="T50" fmla="*/ 0 w 97"/>
                  <a:gd name="T51" fmla="*/ 1 h 68"/>
                  <a:gd name="T52" fmla="*/ 0 w 97"/>
                  <a:gd name="T53" fmla="*/ 1 h 68"/>
                  <a:gd name="T54" fmla="*/ 0 w 97"/>
                  <a:gd name="T55" fmla="*/ 1 h 68"/>
                  <a:gd name="T56" fmla="*/ 0 w 97"/>
                  <a:gd name="T57" fmla="*/ 1 h 68"/>
                  <a:gd name="T58" fmla="*/ 0 w 97"/>
                  <a:gd name="T59" fmla="*/ 1 h 68"/>
                  <a:gd name="T60" fmla="*/ 0 w 97"/>
                  <a:gd name="T61" fmla="*/ 1 h 68"/>
                  <a:gd name="T62" fmla="*/ 0 w 97"/>
                  <a:gd name="T63" fmla="*/ 1 h 68"/>
                  <a:gd name="T64" fmla="*/ 0 w 97"/>
                  <a:gd name="T65" fmla="*/ 1 h 68"/>
                  <a:gd name="T66" fmla="*/ 0 w 97"/>
                  <a:gd name="T67" fmla="*/ 1 h 68"/>
                  <a:gd name="T68" fmla="*/ 0 w 97"/>
                  <a:gd name="T69" fmla="*/ 1 h 68"/>
                  <a:gd name="T70" fmla="*/ 0 w 97"/>
                  <a:gd name="T71" fmla="*/ 1 h 68"/>
                  <a:gd name="T72" fmla="*/ 0 w 97"/>
                  <a:gd name="T73" fmla="*/ 1 h 68"/>
                  <a:gd name="T74" fmla="*/ 0 w 97"/>
                  <a:gd name="T75" fmla="*/ 1 h 68"/>
                  <a:gd name="T76" fmla="*/ 0 w 97"/>
                  <a:gd name="T77" fmla="*/ 1 h 68"/>
                  <a:gd name="T78" fmla="*/ 0 w 97"/>
                  <a:gd name="T79" fmla="*/ 1 h 68"/>
                  <a:gd name="T80" fmla="*/ 0 w 97"/>
                  <a:gd name="T81" fmla="*/ 1 h 68"/>
                  <a:gd name="T82" fmla="*/ 0 w 97"/>
                  <a:gd name="T83" fmla="*/ 1 h 6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7"/>
                  <a:gd name="T127" fmla="*/ 0 h 68"/>
                  <a:gd name="T128" fmla="*/ 97 w 97"/>
                  <a:gd name="T129" fmla="*/ 68 h 6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7" h="68">
                    <a:moveTo>
                      <a:pt x="0" y="64"/>
                    </a:moveTo>
                    <a:lnTo>
                      <a:pt x="2" y="57"/>
                    </a:lnTo>
                    <a:lnTo>
                      <a:pt x="5" y="51"/>
                    </a:lnTo>
                    <a:lnTo>
                      <a:pt x="8" y="45"/>
                    </a:lnTo>
                    <a:lnTo>
                      <a:pt x="13" y="39"/>
                    </a:lnTo>
                    <a:lnTo>
                      <a:pt x="17" y="34"/>
                    </a:lnTo>
                    <a:lnTo>
                      <a:pt x="22" y="31"/>
                    </a:lnTo>
                    <a:lnTo>
                      <a:pt x="28" y="28"/>
                    </a:lnTo>
                    <a:lnTo>
                      <a:pt x="32" y="27"/>
                    </a:lnTo>
                    <a:lnTo>
                      <a:pt x="36" y="27"/>
                    </a:lnTo>
                    <a:lnTo>
                      <a:pt x="40" y="28"/>
                    </a:lnTo>
                    <a:lnTo>
                      <a:pt x="43" y="28"/>
                    </a:lnTo>
                    <a:lnTo>
                      <a:pt x="47" y="27"/>
                    </a:lnTo>
                    <a:lnTo>
                      <a:pt x="53" y="24"/>
                    </a:lnTo>
                    <a:lnTo>
                      <a:pt x="59" y="19"/>
                    </a:lnTo>
                    <a:lnTo>
                      <a:pt x="64" y="13"/>
                    </a:lnTo>
                    <a:lnTo>
                      <a:pt x="69" y="8"/>
                    </a:lnTo>
                    <a:lnTo>
                      <a:pt x="74" y="5"/>
                    </a:lnTo>
                    <a:lnTo>
                      <a:pt x="79" y="3"/>
                    </a:lnTo>
                    <a:lnTo>
                      <a:pt x="83" y="1"/>
                    </a:lnTo>
                    <a:lnTo>
                      <a:pt x="88" y="0"/>
                    </a:lnTo>
                    <a:lnTo>
                      <a:pt x="91" y="1"/>
                    </a:lnTo>
                    <a:lnTo>
                      <a:pt x="93" y="4"/>
                    </a:lnTo>
                    <a:lnTo>
                      <a:pt x="94" y="9"/>
                    </a:lnTo>
                    <a:lnTo>
                      <a:pt x="92" y="19"/>
                    </a:lnTo>
                    <a:lnTo>
                      <a:pt x="90" y="23"/>
                    </a:lnTo>
                    <a:lnTo>
                      <a:pt x="88" y="27"/>
                    </a:lnTo>
                    <a:lnTo>
                      <a:pt x="86" y="29"/>
                    </a:lnTo>
                    <a:lnTo>
                      <a:pt x="84" y="32"/>
                    </a:lnTo>
                    <a:lnTo>
                      <a:pt x="85" y="35"/>
                    </a:lnTo>
                    <a:lnTo>
                      <a:pt x="89" y="38"/>
                    </a:lnTo>
                    <a:lnTo>
                      <a:pt x="94" y="41"/>
                    </a:lnTo>
                    <a:lnTo>
                      <a:pt x="97" y="43"/>
                    </a:lnTo>
                    <a:lnTo>
                      <a:pt x="86" y="68"/>
                    </a:lnTo>
                    <a:lnTo>
                      <a:pt x="83" y="68"/>
                    </a:lnTo>
                    <a:lnTo>
                      <a:pt x="75" y="67"/>
                    </a:lnTo>
                    <a:lnTo>
                      <a:pt x="63" y="65"/>
                    </a:lnTo>
                    <a:lnTo>
                      <a:pt x="50" y="64"/>
                    </a:lnTo>
                    <a:lnTo>
                      <a:pt x="35" y="63"/>
                    </a:lnTo>
                    <a:lnTo>
                      <a:pt x="20" y="63"/>
                    </a:lnTo>
                    <a:lnTo>
                      <a:pt x="9" y="63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5"/>
              <p:cNvSpPr>
                <a:spLocks/>
              </p:cNvSpPr>
              <p:nvPr/>
            </p:nvSpPr>
            <p:spPr bwMode="auto">
              <a:xfrm>
                <a:off x="-526" y="3104"/>
                <a:ext cx="46" cy="268"/>
              </a:xfrm>
              <a:custGeom>
                <a:avLst/>
                <a:gdLst>
                  <a:gd name="T0" fmla="*/ 1 w 92"/>
                  <a:gd name="T1" fmla="*/ 0 h 538"/>
                  <a:gd name="T2" fmla="*/ 1 w 92"/>
                  <a:gd name="T3" fmla="*/ 0 h 538"/>
                  <a:gd name="T4" fmla="*/ 1 w 92"/>
                  <a:gd name="T5" fmla="*/ 0 h 538"/>
                  <a:gd name="T6" fmla="*/ 1 w 92"/>
                  <a:gd name="T7" fmla="*/ 0 h 538"/>
                  <a:gd name="T8" fmla="*/ 1 w 92"/>
                  <a:gd name="T9" fmla="*/ 0 h 538"/>
                  <a:gd name="T10" fmla="*/ 1 w 92"/>
                  <a:gd name="T11" fmla="*/ 0 h 538"/>
                  <a:gd name="T12" fmla="*/ 1 w 92"/>
                  <a:gd name="T13" fmla="*/ 0 h 538"/>
                  <a:gd name="T14" fmla="*/ 1 w 92"/>
                  <a:gd name="T15" fmla="*/ 0 h 538"/>
                  <a:gd name="T16" fmla="*/ 1 w 92"/>
                  <a:gd name="T17" fmla="*/ 0 h 538"/>
                  <a:gd name="T18" fmla="*/ 1 w 92"/>
                  <a:gd name="T19" fmla="*/ 0 h 538"/>
                  <a:gd name="T20" fmla="*/ 1 w 92"/>
                  <a:gd name="T21" fmla="*/ 0 h 538"/>
                  <a:gd name="T22" fmla="*/ 1 w 92"/>
                  <a:gd name="T23" fmla="*/ 0 h 538"/>
                  <a:gd name="T24" fmla="*/ 1 w 92"/>
                  <a:gd name="T25" fmla="*/ 0 h 538"/>
                  <a:gd name="T26" fmla="*/ 1 w 92"/>
                  <a:gd name="T27" fmla="*/ 0 h 538"/>
                  <a:gd name="T28" fmla="*/ 1 w 92"/>
                  <a:gd name="T29" fmla="*/ 0 h 538"/>
                  <a:gd name="T30" fmla="*/ 1 w 92"/>
                  <a:gd name="T31" fmla="*/ 0 h 538"/>
                  <a:gd name="T32" fmla="*/ 1 w 92"/>
                  <a:gd name="T33" fmla="*/ 0 h 538"/>
                  <a:gd name="T34" fmla="*/ 1 w 92"/>
                  <a:gd name="T35" fmla="*/ 0 h 538"/>
                  <a:gd name="T36" fmla="*/ 1 w 92"/>
                  <a:gd name="T37" fmla="*/ 0 h 538"/>
                  <a:gd name="T38" fmla="*/ 1 w 92"/>
                  <a:gd name="T39" fmla="*/ 0 h 538"/>
                  <a:gd name="T40" fmla="*/ 1 w 92"/>
                  <a:gd name="T41" fmla="*/ 0 h 538"/>
                  <a:gd name="T42" fmla="*/ 1 w 92"/>
                  <a:gd name="T43" fmla="*/ 0 h 538"/>
                  <a:gd name="T44" fmla="*/ 1 w 92"/>
                  <a:gd name="T45" fmla="*/ 0 h 538"/>
                  <a:gd name="T46" fmla="*/ 1 w 92"/>
                  <a:gd name="T47" fmla="*/ 0 h 538"/>
                  <a:gd name="T48" fmla="*/ 1 w 92"/>
                  <a:gd name="T49" fmla="*/ 0 h 538"/>
                  <a:gd name="T50" fmla="*/ 1 w 92"/>
                  <a:gd name="T51" fmla="*/ 0 h 538"/>
                  <a:gd name="T52" fmla="*/ 0 w 92"/>
                  <a:gd name="T53" fmla="*/ 0 h 538"/>
                  <a:gd name="T54" fmla="*/ 1 w 92"/>
                  <a:gd name="T55" fmla="*/ 0 h 538"/>
                  <a:gd name="T56" fmla="*/ 1 w 92"/>
                  <a:gd name="T57" fmla="*/ 0 h 538"/>
                  <a:gd name="T58" fmla="*/ 1 w 92"/>
                  <a:gd name="T59" fmla="*/ 0 h 538"/>
                  <a:gd name="T60" fmla="*/ 1 w 92"/>
                  <a:gd name="T61" fmla="*/ 0 h 538"/>
                  <a:gd name="T62" fmla="*/ 1 w 92"/>
                  <a:gd name="T63" fmla="*/ 0 h 538"/>
                  <a:gd name="T64" fmla="*/ 1 w 92"/>
                  <a:gd name="T65" fmla="*/ 0 h 538"/>
                  <a:gd name="T66" fmla="*/ 1 w 92"/>
                  <a:gd name="T67" fmla="*/ 0 h 538"/>
                  <a:gd name="T68" fmla="*/ 1 w 92"/>
                  <a:gd name="T69" fmla="*/ 0 h 538"/>
                  <a:gd name="T70" fmla="*/ 1 w 92"/>
                  <a:gd name="T71" fmla="*/ 0 h 538"/>
                  <a:gd name="T72" fmla="*/ 1 w 92"/>
                  <a:gd name="T73" fmla="*/ 0 h 538"/>
                  <a:gd name="T74" fmla="*/ 1 w 92"/>
                  <a:gd name="T75" fmla="*/ 0 h 538"/>
                  <a:gd name="T76" fmla="*/ 1 w 92"/>
                  <a:gd name="T77" fmla="*/ 0 h 538"/>
                  <a:gd name="T78" fmla="*/ 1 w 92"/>
                  <a:gd name="T79" fmla="*/ 0 h 538"/>
                  <a:gd name="T80" fmla="*/ 1 w 92"/>
                  <a:gd name="T81" fmla="*/ 0 h 538"/>
                  <a:gd name="T82" fmla="*/ 1 w 92"/>
                  <a:gd name="T83" fmla="*/ 0 h 538"/>
                  <a:gd name="T84" fmla="*/ 1 w 92"/>
                  <a:gd name="T85" fmla="*/ 0 h 538"/>
                  <a:gd name="T86" fmla="*/ 1 w 92"/>
                  <a:gd name="T87" fmla="*/ 0 h 538"/>
                  <a:gd name="T88" fmla="*/ 1 w 92"/>
                  <a:gd name="T89" fmla="*/ 0 h 538"/>
                  <a:gd name="T90" fmla="*/ 1 w 92"/>
                  <a:gd name="T91" fmla="*/ 0 h 538"/>
                  <a:gd name="T92" fmla="*/ 1 w 92"/>
                  <a:gd name="T93" fmla="*/ 0 h 538"/>
                  <a:gd name="T94" fmla="*/ 1 w 92"/>
                  <a:gd name="T95" fmla="*/ 0 h 538"/>
                  <a:gd name="T96" fmla="*/ 1 w 92"/>
                  <a:gd name="T97" fmla="*/ 0 h 538"/>
                  <a:gd name="T98" fmla="*/ 1 w 92"/>
                  <a:gd name="T99" fmla="*/ 0 h 538"/>
                  <a:gd name="T100" fmla="*/ 1 w 92"/>
                  <a:gd name="T101" fmla="*/ 0 h 538"/>
                  <a:gd name="T102" fmla="*/ 1 w 92"/>
                  <a:gd name="T103" fmla="*/ 0 h 5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2"/>
                  <a:gd name="T157" fmla="*/ 0 h 538"/>
                  <a:gd name="T158" fmla="*/ 92 w 92"/>
                  <a:gd name="T159" fmla="*/ 538 h 5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2" h="538">
                    <a:moveTo>
                      <a:pt x="36" y="2"/>
                    </a:moveTo>
                    <a:lnTo>
                      <a:pt x="44" y="9"/>
                    </a:lnTo>
                    <a:lnTo>
                      <a:pt x="50" y="16"/>
                    </a:lnTo>
                    <a:lnTo>
                      <a:pt x="56" y="22"/>
                    </a:lnTo>
                    <a:lnTo>
                      <a:pt x="61" y="29"/>
                    </a:lnTo>
                    <a:lnTo>
                      <a:pt x="64" y="36"/>
                    </a:lnTo>
                    <a:lnTo>
                      <a:pt x="63" y="44"/>
                    </a:lnTo>
                    <a:lnTo>
                      <a:pt x="61" y="52"/>
                    </a:lnTo>
                    <a:lnTo>
                      <a:pt x="58" y="57"/>
                    </a:lnTo>
                    <a:lnTo>
                      <a:pt x="56" y="61"/>
                    </a:lnTo>
                    <a:lnTo>
                      <a:pt x="53" y="65"/>
                    </a:lnTo>
                    <a:lnTo>
                      <a:pt x="51" y="69"/>
                    </a:lnTo>
                    <a:lnTo>
                      <a:pt x="50" y="70"/>
                    </a:lnTo>
                    <a:lnTo>
                      <a:pt x="54" y="83"/>
                    </a:lnTo>
                    <a:lnTo>
                      <a:pt x="59" y="97"/>
                    </a:lnTo>
                    <a:lnTo>
                      <a:pt x="65" y="114"/>
                    </a:lnTo>
                    <a:lnTo>
                      <a:pt x="71" y="132"/>
                    </a:lnTo>
                    <a:lnTo>
                      <a:pt x="76" y="150"/>
                    </a:lnTo>
                    <a:lnTo>
                      <a:pt x="81" y="165"/>
                    </a:lnTo>
                    <a:lnTo>
                      <a:pt x="85" y="179"/>
                    </a:lnTo>
                    <a:lnTo>
                      <a:pt x="86" y="188"/>
                    </a:lnTo>
                    <a:lnTo>
                      <a:pt x="89" y="240"/>
                    </a:lnTo>
                    <a:lnTo>
                      <a:pt x="92" y="337"/>
                    </a:lnTo>
                    <a:lnTo>
                      <a:pt x="92" y="435"/>
                    </a:lnTo>
                    <a:lnTo>
                      <a:pt x="86" y="487"/>
                    </a:lnTo>
                    <a:lnTo>
                      <a:pt x="42" y="538"/>
                    </a:lnTo>
                    <a:lnTo>
                      <a:pt x="0" y="487"/>
                    </a:lnTo>
                    <a:lnTo>
                      <a:pt x="3" y="424"/>
                    </a:lnTo>
                    <a:lnTo>
                      <a:pt x="3" y="327"/>
                    </a:lnTo>
                    <a:lnTo>
                      <a:pt x="2" y="235"/>
                    </a:lnTo>
                    <a:lnTo>
                      <a:pt x="2" y="188"/>
                    </a:lnTo>
                    <a:lnTo>
                      <a:pt x="6" y="165"/>
                    </a:lnTo>
                    <a:lnTo>
                      <a:pt x="15" y="129"/>
                    </a:lnTo>
                    <a:lnTo>
                      <a:pt x="22" y="92"/>
                    </a:lnTo>
                    <a:lnTo>
                      <a:pt x="25" y="70"/>
                    </a:lnTo>
                    <a:lnTo>
                      <a:pt x="24" y="62"/>
                    </a:lnTo>
                    <a:lnTo>
                      <a:pt x="21" y="58"/>
                    </a:lnTo>
                    <a:lnTo>
                      <a:pt x="18" y="56"/>
                    </a:lnTo>
                    <a:lnTo>
                      <a:pt x="17" y="55"/>
                    </a:lnTo>
                    <a:lnTo>
                      <a:pt x="15" y="57"/>
                    </a:lnTo>
                    <a:lnTo>
                      <a:pt x="10" y="61"/>
                    </a:lnTo>
                    <a:lnTo>
                      <a:pt x="5" y="66"/>
                    </a:lnTo>
                    <a:lnTo>
                      <a:pt x="2" y="70"/>
                    </a:lnTo>
                    <a:lnTo>
                      <a:pt x="2" y="57"/>
                    </a:lnTo>
                    <a:lnTo>
                      <a:pt x="6" y="51"/>
                    </a:lnTo>
                    <a:lnTo>
                      <a:pt x="12" y="41"/>
                    </a:lnTo>
                    <a:lnTo>
                      <a:pt x="18" y="31"/>
                    </a:lnTo>
                    <a:lnTo>
                      <a:pt x="24" y="19"/>
                    </a:lnTo>
                    <a:lnTo>
                      <a:pt x="29" y="11"/>
                    </a:lnTo>
                    <a:lnTo>
                      <a:pt x="33" y="4"/>
                    </a:lnTo>
                    <a:lnTo>
                      <a:pt x="35" y="0"/>
                    </a:lnTo>
                    <a:lnTo>
                      <a:pt x="3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6"/>
              <p:cNvSpPr>
                <a:spLocks/>
              </p:cNvSpPr>
              <p:nvPr/>
            </p:nvSpPr>
            <p:spPr bwMode="auto">
              <a:xfrm>
                <a:off x="-669" y="3372"/>
                <a:ext cx="343" cy="18"/>
              </a:xfrm>
              <a:custGeom>
                <a:avLst/>
                <a:gdLst>
                  <a:gd name="T0" fmla="*/ 0 w 687"/>
                  <a:gd name="T1" fmla="*/ 1 h 36"/>
                  <a:gd name="T2" fmla="*/ 0 w 687"/>
                  <a:gd name="T3" fmla="*/ 1 h 36"/>
                  <a:gd name="T4" fmla="*/ 0 w 687"/>
                  <a:gd name="T5" fmla="*/ 1 h 36"/>
                  <a:gd name="T6" fmla="*/ 0 w 687"/>
                  <a:gd name="T7" fmla="*/ 1 h 36"/>
                  <a:gd name="T8" fmla="*/ 0 w 687"/>
                  <a:gd name="T9" fmla="*/ 1 h 36"/>
                  <a:gd name="T10" fmla="*/ 0 w 687"/>
                  <a:gd name="T11" fmla="*/ 1 h 36"/>
                  <a:gd name="T12" fmla="*/ 0 w 687"/>
                  <a:gd name="T13" fmla="*/ 1 h 36"/>
                  <a:gd name="T14" fmla="*/ 0 w 687"/>
                  <a:gd name="T15" fmla="*/ 1 h 36"/>
                  <a:gd name="T16" fmla="*/ 0 w 687"/>
                  <a:gd name="T17" fmla="*/ 1 h 36"/>
                  <a:gd name="T18" fmla="*/ 0 w 687"/>
                  <a:gd name="T19" fmla="*/ 1 h 36"/>
                  <a:gd name="T20" fmla="*/ 0 w 687"/>
                  <a:gd name="T21" fmla="*/ 1 h 36"/>
                  <a:gd name="T22" fmla="*/ 0 w 687"/>
                  <a:gd name="T23" fmla="*/ 1 h 36"/>
                  <a:gd name="T24" fmla="*/ 0 w 687"/>
                  <a:gd name="T25" fmla="*/ 1 h 36"/>
                  <a:gd name="T26" fmla="*/ 0 w 687"/>
                  <a:gd name="T27" fmla="*/ 1 h 36"/>
                  <a:gd name="T28" fmla="*/ 0 w 687"/>
                  <a:gd name="T29" fmla="*/ 1 h 36"/>
                  <a:gd name="T30" fmla="*/ 0 w 687"/>
                  <a:gd name="T31" fmla="*/ 1 h 36"/>
                  <a:gd name="T32" fmla="*/ 0 w 687"/>
                  <a:gd name="T33" fmla="*/ 1 h 36"/>
                  <a:gd name="T34" fmla="*/ 0 w 687"/>
                  <a:gd name="T35" fmla="*/ 1 h 36"/>
                  <a:gd name="T36" fmla="*/ 0 w 687"/>
                  <a:gd name="T37" fmla="*/ 1 h 36"/>
                  <a:gd name="T38" fmla="*/ 0 w 687"/>
                  <a:gd name="T39" fmla="*/ 1 h 36"/>
                  <a:gd name="T40" fmla="*/ 0 w 687"/>
                  <a:gd name="T41" fmla="*/ 1 h 36"/>
                  <a:gd name="T42" fmla="*/ 0 w 687"/>
                  <a:gd name="T43" fmla="*/ 1 h 36"/>
                  <a:gd name="T44" fmla="*/ 0 w 687"/>
                  <a:gd name="T45" fmla="*/ 1 h 36"/>
                  <a:gd name="T46" fmla="*/ 0 w 687"/>
                  <a:gd name="T47" fmla="*/ 1 h 36"/>
                  <a:gd name="T48" fmla="*/ 0 w 687"/>
                  <a:gd name="T49" fmla="*/ 1 h 36"/>
                  <a:gd name="T50" fmla="*/ 0 w 687"/>
                  <a:gd name="T51" fmla="*/ 1 h 36"/>
                  <a:gd name="T52" fmla="*/ 0 w 687"/>
                  <a:gd name="T53" fmla="*/ 1 h 36"/>
                  <a:gd name="T54" fmla="*/ 0 w 687"/>
                  <a:gd name="T55" fmla="*/ 1 h 36"/>
                  <a:gd name="T56" fmla="*/ 0 w 687"/>
                  <a:gd name="T57" fmla="*/ 1 h 36"/>
                  <a:gd name="T58" fmla="*/ 0 w 687"/>
                  <a:gd name="T59" fmla="*/ 1 h 36"/>
                  <a:gd name="T60" fmla="*/ 0 w 687"/>
                  <a:gd name="T61" fmla="*/ 1 h 36"/>
                  <a:gd name="T62" fmla="*/ 0 w 687"/>
                  <a:gd name="T63" fmla="*/ 1 h 36"/>
                  <a:gd name="T64" fmla="*/ 0 w 687"/>
                  <a:gd name="T65" fmla="*/ 1 h 36"/>
                  <a:gd name="T66" fmla="*/ 0 w 687"/>
                  <a:gd name="T67" fmla="*/ 1 h 36"/>
                  <a:gd name="T68" fmla="*/ 0 w 687"/>
                  <a:gd name="T69" fmla="*/ 1 h 36"/>
                  <a:gd name="T70" fmla="*/ 0 w 687"/>
                  <a:gd name="T71" fmla="*/ 1 h 36"/>
                  <a:gd name="T72" fmla="*/ 0 w 687"/>
                  <a:gd name="T73" fmla="*/ 1 h 36"/>
                  <a:gd name="T74" fmla="*/ 0 w 687"/>
                  <a:gd name="T75" fmla="*/ 1 h 36"/>
                  <a:gd name="T76" fmla="*/ 0 w 687"/>
                  <a:gd name="T77" fmla="*/ 1 h 36"/>
                  <a:gd name="T78" fmla="*/ 0 w 687"/>
                  <a:gd name="T79" fmla="*/ 1 h 36"/>
                  <a:gd name="T80" fmla="*/ 0 w 687"/>
                  <a:gd name="T81" fmla="*/ 1 h 36"/>
                  <a:gd name="T82" fmla="*/ 0 w 687"/>
                  <a:gd name="T83" fmla="*/ 1 h 36"/>
                  <a:gd name="T84" fmla="*/ 0 w 687"/>
                  <a:gd name="T85" fmla="*/ 1 h 36"/>
                  <a:gd name="T86" fmla="*/ 0 w 687"/>
                  <a:gd name="T87" fmla="*/ 1 h 36"/>
                  <a:gd name="T88" fmla="*/ 0 w 687"/>
                  <a:gd name="T89" fmla="*/ 1 h 36"/>
                  <a:gd name="T90" fmla="*/ 0 w 687"/>
                  <a:gd name="T91" fmla="*/ 1 h 36"/>
                  <a:gd name="T92" fmla="*/ 0 w 687"/>
                  <a:gd name="T93" fmla="*/ 1 h 36"/>
                  <a:gd name="T94" fmla="*/ 0 w 687"/>
                  <a:gd name="T95" fmla="*/ 1 h 36"/>
                  <a:gd name="T96" fmla="*/ 0 w 687"/>
                  <a:gd name="T97" fmla="*/ 1 h 36"/>
                  <a:gd name="T98" fmla="*/ 0 w 687"/>
                  <a:gd name="T99" fmla="*/ 1 h 36"/>
                  <a:gd name="T100" fmla="*/ 0 w 687"/>
                  <a:gd name="T101" fmla="*/ 1 h 36"/>
                  <a:gd name="T102" fmla="*/ 0 w 687"/>
                  <a:gd name="T103" fmla="*/ 1 h 36"/>
                  <a:gd name="T104" fmla="*/ 0 w 687"/>
                  <a:gd name="T105" fmla="*/ 1 h 36"/>
                  <a:gd name="T106" fmla="*/ 0 w 687"/>
                  <a:gd name="T107" fmla="*/ 1 h 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87"/>
                  <a:gd name="T163" fmla="*/ 0 h 36"/>
                  <a:gd name="T164" fmla="*/ 687 w 687"/>
                  <a:gd name="T165" fmla="*/ 36 h 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87" h="36">
                    <a:moveTo>
                      <a:pt x="135" y="27"/>
                    </a:moveTo>
                    <a:lnTo>
                      <a:pt x="143" y="27"/>
                    </a:lnTo>
                    <a:lnTo>
                      <a:pt x="151" y="27"/>
                    </a:lnTo>
                    <a:lnTo>
                      <a:pt x="162" y="26"/>
                    </a:lnTo>
                    <a:lnTo>
                      <a:pt x="171" y="25"/>
                    </a:lnTo>
                    <a:lnTo>
                      <a:pt x="181" y="25"/>
                    </a:lnTo>
                    <a:lnTo>
                      <a:pt x="189" y="24"/>
                    </a:lnTo>
                    <a:lnTo>
                      <a:pt x="197" y="21"/>
                    </a:lnTo>
                    <a:lnTo>
                      <a:pt x="202" y="20"/>
                    </a:lnTo>
                    <a:lnTo>
                      <a:pt x="210" y="18"/>
                    </a:lnTo>
                    <a:lnTo>
                      <a:pt x="220" y="16"/>
                    </a:lnTo>
                    <a:lnTo>
                      <a:pt x="231" y="14"/>
                    </a:lnTo>
                    <a:lnTo>
                      <a:pt x="243" y="13"/>
                    </a:lnTo>
                    <a:lnTo>
                      <a:pt x="255" y="11"/>
                    </a:lnTo>
                    <a:lnTo>
                      <a:pt x="265" y="10"/>
                    </a:lnTo>
                    <a:lnTo>
                      <a:pt x="276" y="9"/>
                    </a:lnTo>
                    <a:lnTo>
                      <a:pt x="283" y="9"/>
                    </a:lnTo>
                    <a:lnTo>
                      <a:pt x="290" y="9"/>
                    </a:lnTo>
                    <a:lnTo>
                      <a:pt x="300" y="9"/>
                    </a:lnTo>
                    <a:lnTo>
                      <a:pt x="309" y="10"/>
                    </a:lnTo>
                    <a:lnTo>
                      <a:pt x="318" y="11"/>
                    </a:lnTo>
                    <a:lnTo>
                      <a:pt x="327" y="13"/>
                    </a:lnTo>
                    <a:lnTo>
                      <a:pt x="335" y="17"/>
                    </a:lnTo>
                    <a:lnTo>
                      <a:pt x="342" y="23"/>
                    </a:lnTo>
                    <a:lnTo>
                      <a:pt x="347" y="31"/>
                    </a:lnTo>
                    <a:lnTo>
                      <a:pt x="356" y="24"/>
                    </a:lnTo>
                    <a:lnTo>
                      <a:pt x="365" y="17"/>
                    </a:lnTo>
                    <a:lnTo>
                      <a:pt x="375" y="12"/>
                    </a:lnTo>
                    <a:lnTo>
                      <a:pt x="383" y="9"/>
                    </a:lnTo>
                    <a:lnTo>
                      <a:pt x="391" y="7"/>
                    </a:lnTo>
                    <a:lnTo>
                      <a:pt x="399" y="5"/>
                    </a:lnTo>
                    <a:lnTo>
                      <a:pt x="404" y="5"/>
                    </a:lnTo>
                    <a:lnTo>
                      <a:pt x="408" y="4"/>
                    </a:lnTo>
                    <a:lnTo>
                      <a:pt x="416" y="3"/>
                    </a:lnTo>
                    <a:lnTo>
                      <a:pt x="426" y="2"/>
                    </a:lnTo>
                    <a:lnTo>
                      <a:pt x="435" y="2"/>
                    </a:lnTo>
                    <a:lnTo>
                      <a:pt x="445" y="3"/>
                    </a:lnTo>
                    <a:lnTo>
                      <a:pt x="453" y="4"/>
                    </a:lnTo>
                    <a:lnTo>
                      <a:pt x="462" y="5"/>
                    </a:lnTo>
                    <a:lnTo>
                      <a:pt x="471" y="7"/>
                    </a:lnTo>
                    <a:lnTo>
                      <a:pt x="478" y="8"/>
                    </a:lnTo>
                    <a:lnTo>
                      <a:pt x="485" y="9"/>
                    </a:lnTo>
                    <a:lnTo>
                      <a:pt x="495" y="11"/>
                    </a:lnTo>
                    <a:lnTo>
                      <a:pt x="504" y="14"/>
                    </a:lnTo>
                    <a:lnTo>
                      <a:pt x="516" y="16"/>
                    </a:lnTo>
                    <a:lnTo>
                      <a:pt x="527" y="17"/>
                    </a:lnTo>
                    <a:lnTo>
                      <a:pt x="540" y="19"/>
                    </a:lnTo>
                    <a:lnTo>
                      <a:pt x="552" y="19"/>
                    </a:lnTo>
                    <a:lnTo>
                      <a:pt x="565" y="18"/>
                    </a:lnTo>
                    <a:lnTo>
                      <a:pt x="577" y="19"/>
                    </a:lnTo>
                    <a:lnTo>
                      <a:pt x="588" y="20"/>
                    </a:lnTo>
                    <a:lnTo>
                      <a:pt x="597" y="20"/>
                    </a:lnTo>
                    <a:lnTo>
                      <a:pt x="605" y="20"/>
                    </a:lnTo>
                    <a:lnTo>
                      <a:pt x="613" y="19"/>
                    </a:lnTo>
                    <a:lnTo>
                      <a:pt x="620" y="18"/>
                    </a:lnTo>
                    <a:lnTo>
                      <a:pt x="627" y="17"/>
                    </a:lnTo>
                    <a:lnTo>
                      <a:pt x="636" y="16"/>
                    </a:lnTo>
                    <a:lnTo>
                      <a:pt x="643" y="15"/>
                    </a:lnTo>
                    <a:lnTo>
                      <a:pt x="649" y="14"/>
                    </a:lnTo>
                    <a:lnTo>
                      <a:pt x="655" y="13"/>
                    </a:lnTo>
                    <a:lnTo>
                      <a:pt x="662" y="12"/>
                    </a:lnTo>
                    <a:lnTo>
                      <a:pt x="667" y="10"/>
                    </a:lnTo>
                    <a:lnTo>
                      <a:pt x="672" y="8"/>
                    </a:lnTo>
                    <a:lnTo>
                      <a:pt x="678" y="4"/>
                    </a:lnTo>
                    <a:lnTo>
                      <a:pt x="685" y="0"/>
                    </a:lnTo>
                    <a:lnTo>
                      <a:pt x="683" y="6"/>
                    </a:lnTo>
                    <a:lnTo>
                      <a:pt x="677" y="12"/>
                    </a:lnTo>
                    <a:lnTo>
                      <a:pt x="668" y="18"/>
                    </a:lnTo>
                    <a:lnTo>
                      <a:pt x="658" y="23"/>
                    </a:lnTo>
                    <a:lnTo>
                      <a:pt x="666" y="23"/>
                    </a:lnTo>
                    <a:lnTo>
                      <a:pt x="674" y="21"/>
                    </a:lnTo>
                    <a:lnTo>
                      <a:pt x="682" y="20"/>
                    </a:lnTo>
                    <a:lnTo>
                      <a:pt x="687" y="18"/>
                    </a:lnTo>
                    <a:lnTo>
                      <a:pt x="684" y="21"/>
                    </a:lnTo>
                    <a:lnTo>
                      <a:pt x="679" y="24"/>
                    </a:lnTo>
                    <a:lnTo>
                      <a:pt x="674" y="27"/>
                    </a:lnTo>
                    <a:lnTo>
                      <a:pt x="669" y="30"/>
                    </a:lnTo>
                    <a:lnTo>
                      <a:pt x="664" y="32"/>
                    </a:lnTo>
                    <a:lnTo>
                      <a:pt x="658" y="34"/>
                    </a:lnTo>
                    <a:lnTo>
                      <a:pt x="652" y="35"/>
                    </a:lnTo>
                    <a:lnTo>
                      <a:pt x="648" y="36"/>
                    </a:lnTo>
                    <a:lnTo>
                      <a:pt x="639" y="36"/>
                    </a:lnTo>
                    <a:lnTo>
                      <a:pt x="618" y="36"/>
                    </a:lnTo>
                    <a:lnTo>
                      <a:pt x="586" y="36"/>
                    </a:lnTo>
                    <a:lnTo>
                      <a:pt x="545" y="36"/>
                    </a:lnTo>
                    <a:lnTo>
                      <a:pt x="498" y="36"/>
                    </a:lnTo>
                    <a:lnTo>
                      <a:pt x="445" y="36"/>
                    </a:lnTo>
                    <a:lnTo>
                      <a:pt x="388" y="36"/>
                    </a:lnTo>
                    <a:lnTo>
                      <a:pt x="330" y="36"/>
                    </a:lnTo>
                    <a:lnTo>
                      <a:pt x="271" y="36"/>
                    </a:lnTo>
                    <a:lnTo>
                      <a:pt x="216" y="36"/>
                    </a:lnTo>
                    <a:lnTo>
                      <a:pt x="163" y="36"/>
                    </a:lnTo>
                    <a:lnTo>
                      <a:pt x="117" y="36"/>
                    </a:lnTo>
                    <a:lnTo>
                      <a:pt x="77" y="36"/>
                    </a:lnTo>
                    <a:lnTo>
                      <a:pt x="46" y="36"/>
                    </a:lnTo>
                    <a:lnTo>
                      <a:pt x="27" y="36"/>
                    </a:lnTo>
                    <a:lnTo>
                      <a:pt x="20" y="36"/>
                    </a:lnTo>
                    <a:lnTo>
                      <a:pt x="14" y="32"/>
                    </a:lnTo>
                    <a:lnTo>
                      <a:pt x="7" y="27"/>
                    </a:lnTo>
                    <a:lnTo>
                      <a:pt x="3" y="24"/>
                    </a:lnTo>
                    <a:lnTo>
                      <a:pt x="0" y="20"/>
                    </a:lnTo>
                    <a:lnTo>
                      <a:pt x="8" y="21"/>
                    </a:lnTo>
                    <a:lnTo>
                      <a:pt x="22" y="23"/>
                    </a:lnTo>
                    <a:lnTo>
                      <a:pt x="39" y="24"/>
                    </a:lnTo>
                    <a:lnTo>
                      <a:pt x="57" y="25"/>
                    </a:lnTo>
                    <a:lnTo>
                      <a:pt x="78" y="26"/>
                    </a:lnTo>
                    <a:lnTo>
                      <a:pt x="98" y="26"/>
                    </a:lnTo>
                    <a:lnTo>
                      <a:pt x="118" y="27"/>
                    </a:lnTo>
                    <a:lnTo>
                      <a:pt x="135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7"/>
              <p:cNvSpPr>
                <a:spLocks/>
              </p:cNvSpPr>
              <p:nvPr/>
            </p:nvSpPr>
            <p:spPr bwMode="auto">
              <a:xfrm>
                <a:off x="-721" y="3390"/>
                <a:ext cx="421" cy="107"/>
              </a:xfrm>
              <a:custGeom>
                <a:avLst/>
                <a:gdLst>
                  <a:gd name="T0" fmla="*/ 0 w 843"/>
                  <a:gd name="T1" fmla="*/ 1 h 214"/>
                  <a:gd name="T2" fmla="*/ 0 w 843"/>
                  <a:gd name="T3" fmla="*/ 1 h 214"/>
                  <a:gd name="T4" fmla="*/ 0 w 843"/>
                  <a:gd name="T5" fmla="*/ 0 h 214"/>
                  <a:gd name="T6" fmla="*/ 0 w 843"/>
                  <a:gd name="T7" fmla="*/ 0 h 214"/>
                  <a:gd name="T8" fmla="*/ 0 w 843"/>
                  <a:gd name="T9" fmla="*/ 1 h 214"/>
                  <a:gd name="T10" fmla="*/ 0 w 843"/>
                  <a:gd name="T11" fmla="*/ 1 h 214"/>
                  <a:gd name="T12" fmla="*/ 0 w 843"/>
                  <a:gd name="T13" fmla="*/ 1 h 2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3"/>
                  <a:gd name="T22" fmla="*/ 0 h 214"/>
                  <a:gd name="T23" fmla="*/ 843 w 843"/>
                  <a:gd name="T24" fmla="*/ 214 h 2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3" h="214">
                    <a:moveTo>
                      <a:pt x="76" y="214"/>
                    </a:moveTo>
                    <a:lnTo>
                      <a:pt x="0" y="73"/>
                    </a:lnTo>
                    <a:lnTo>
                      <a:pt x="0" y="0"/>
                    </a:lnTo>
                    <a:lnTo>
                      <a:pt x="843" y="0"/>
                    </a:lnTo>
                    <a:lnTo>
                      <a:pt x="843" y="73"/>
                    </a:lnTo>
                    <a:lnTo>
                      <a:pt x="767" y="214"/>
                    </a:lnTo>
                    <a:lnTo>
                      <a:pt x="76" y="2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Rectangle 28"/>
              <p:cNvSpPr>
                <a:spLocks noChangeArrowheads="1"/>
              </p:cNvSpPr>
              <p:nvPr/>
            </p:nvSpPr>
            <p:spPr bwMode="auto">
              <a:xfrm>
                <a:off x="-537" y="3497"/>
                <a:ext cx="50" cy="44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pic>
        <p:nvPicPr>
          <p:cNvPr id="246813" name="Picture 29" descr="pe016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073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000" y="2667000"/>
            <a:ext cx="2743200" cy="2362200"/>
            <a:chOff x="3600" y="1680"/>
            <a:chExt cx="1728" cy="1488"/>
          </a:xfrm>
        </p:grpSpPr>
        <p:sp>
          <p:nvSpPr>
            <p:cNvPr id="1039" name="AutoShape 31" descr="PICNIC"/>
            <p:cNvSpPr>
              <a:spLocks noChangeArrowheads="1"/>
            </p:cNvSpPr>
            <p:nvPr/>
          </p:nvSpPr>
          <p:spPr bwMode="auto">
            <a:xfrm>
              <a:off x="4080" y="1680"/>
              <a:ext cx="1248" cy="720"/>
            </a:xfrm>
            <a:prstGeom prst="bevel">
              <a:avLst>
                <a:gd name="adj" fmla="val 8991"/>
              </a:avLst>
            </a:prstGeom>
            <a:blipFill dpi="0" rotWithShape="0">
              <a:blip r:embed="rId6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1040" name="Picture 32" descr="bd07146_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00" y="2160"/>
              <a:ext cx="65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6817" name="AutoShape 33"/>
          <p:cNvSpPr>
            <a:spLocks noChangeArrowheads="1"/>
          </p:cNvSpPr>
          <p:nvPr/>
        </p:nvSpPr>
        <p:spPr bwMode="auto">
          <a:xfrm>
            <a:off x="1071563" y="4929188"/>
            <a:ext cx="3733800" cy="1019175"/>
          </a:xfrm>
          <a:prstGeom prst="upArrowCallout">
            <a:avLst>
              <a:gd name="adj1" fmla="val 122500"/>
              <a:gd name="adj2" fmla="val 122500"/>
              <a:gd name="adj3" fmla="val 16667"/>
              <a:gd name="adj4" fmla="val 66667"/>
            </a:avLst>
          </a:prstGeom>
          <a:gradFill rotWithShape="0">
            <a:gsLst>
              <a:gs pos="0">
                <a:srgbClr val="C3FBD3"/>
              </a:gs>
              <a:gs pos="50000">
                <a:srgbClr val="C3FBD3">
                  <a:gamma/>
                  <a:tint val="0"/>
                  <a:invGamma/>
                </a:srgbClr>
              </a:gs>
              <a:gs pos="100000">
                <a:srgbClr val="C3FBD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 характеру результата</a:t>
            </a:r>
          </a:p>
        </p:txBody>
      </p:sp>
      <p:sp>
        <p:nvSpPr>
          <p:cNvPr id="246818" name="AutoShape 34"/>
          <p:cNvSpPr>
            <a:spLocks noChangeArrowheads="1"/>
          </p:cNvSpPr>
          <p:nvPr/>
        </p:nvSpPr>
        <p:spPr bwMode="auto">
          <a:xfrm>
            <a:off x="6248400" y="1981200"/>
            <a:ext cx="2286000" cy="609600"/>
          </a:xfrm>
          <a:prstGeom prst="downArrowCallout">
            <a:avLst>
              <a:gd name="adj1" fmla="val 93750"/>
              <a:gd name="adj2" fmla="val 93750"/>
              <a:gd name="adj3" fmla="val 16667"/>
              <a:gd name="adj4" fmla="val 66667"/>
            </a:avLst>
          </a:prstGeom>
          <a:gradFill rotWithShape="0">
            <a:gsLst>
              <a:gs pos="0">
                <a:srgbClr val="B5FBDD"/>
              </a:gs>
              <a:gs pos="50000">
                <a:srgbClr val="B5FBDD">
                  <a:gamma/>
                  <a:tint val="0"/>
                  <a:invGamma/>
                </a:srgbClr>
              </a:gs>
              <a:gs pos="100000">
                <a:srgbClr val="B5FBD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 форме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 autoUpdateAnimBg="0"/>
      <p:bldP spid="246789" grpId="0" animBg="1" autoUpdateAnimBg="0"/>
      <p:bldP spid="246790" grpId="0" animBg="1" autoUpdateAnimBg="0"/>
      <p:bldP spid="246791" grpId="0" animBg="1" autoUpdateAnimBg="0"/>
      <p:bldP spid="246792" grpId="0" animBg="1" autoUpdateAnimBg="0"/>
      <p:bldP spid="246817" grpId="0" animBg="1" autoUpdateAnimBg="0"/>
      <p:bldP spid="2468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8" name="AutoShape 10" descr="Точечная сетка"/>
          <p:cNvSpPr>
            <a:spLocks noChangeArrowheads="1"/>
          </p:cNvSpPr>
          <p:nvPr/>
        </p:nvSpPr>
        <p:spPr bwMode="auto">
          <a:xfrm>
            <a:off x="6172200" y="1643063"/>
            <a:ext cx="2514600" cy="3643312"/>
          </a:xfrm>
          <a:prstGeom prst="foldedCorner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Calibri" pitchFamily="34" charset="0"/>
                <a:cs typeface="Times New Roman" pitchFamily="18" charset="0"/>
              </a:rPr>
              <a:t>требующие  хорошо продуманной структуры, обозначенных целей, обоснования актуальности предмета исследования для всех участников, обозначения источников информации, продуманных методов, результатов.</a:t>
            </a:r>
            <a:r>
              <a:rPr lang="ru-RU" sz="1600" b="1" dirty="0">
                <a:latin typeface="Calibri" pitchFamily="34" charset="0"/>
              </a:rPr>
              <a:t> </a:t>
            </a:r>
          </a:p>
        </p:txBody>
      </p:sp>
      <p:sp>
        <p:nvSpPr>
          <p:cNvPr id="247819" name="AutoShape 11" descr="Точечная сетка"/>
          <p:cNvSpPr>
            <a:spLocks noChangeArrowheads="1"/>
          </p:cNvSpPr>
          <p:nvPr/>
        </p:nvSpPr>
        <p:spPr bwMode="auto">
          <a:xfrm>
            <a:off x="6096000" y="1714500"/>
            <a:ext cx="2514600" cy="3643313"/>
          </a:xfrm>
          <a:prstGeom prst="foldedCorner">
            <a:avLst>
              <a:gd name="adj" fmla="val 125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Calibri" pitchFamily="34" charset="0"/>
              </a:rPr>
              <a:t>П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редполагающие  соответствующее творческое оформление результатов. Такие проекты, как правило, не имеют детально проработанной структуры совместной деятельности участников. </a:t>
            </a:r>
          </a:p>
        </p:txBody>
      </p:sp>
      <p:sp>
        <p:nvSpPr>
          <p:cNvPr id="247820" name="AutoShape 12" descr="Точечная сетка"/>
          <p:cNvSpPr>
            <a:spLocks noChangeArrowheads="1"/>
          </p:cNvSpPr>
          <p:nvPr/>
        </p:nvSpPr>
        <p:spPr bwMode="auto">
          <a:xfrm>
            <a:off x="6096000" y="1785938"/>
            <a:ext cx="2405063" cy="3643312"/>
          </a:xfrm>
          <a:prstGeom prst="foldedCorner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300" b="1" dirty="0">
                <a:latin typeface="Calibri" pitchFamily="34" charset="0"/>
              </a:rPr>
              <a:t>С</a:t>
            </a:r>
            <a:r>
              <a:rPr lang="ru-RU" sz="1300" b="1" dirty="0">
                <a:latin typeface="Calibri" pitchFamily="34" charset="0"/>
                <a:cs typeface="Times New Roman" pitchFamily="18" charset="0"/>
              </a:rPr>
              <a:t>труктура также только намечается и остается открытой до окончания проекта. Участники принимают на себя определенные роли, обусловленные характером и содержанием проекта, особенностью решаемой проблемы. Это могут быть литературные персонажи или выдуманные герои, имитирующие социальные или деловые отношения, осложняемые придуманными участниками ситуациями. </a:t>
            </a:r>
          </a:p>
        </p:txBody>
      </p:sp>
      <p:sp>
        <p:nvSpPr>
          <p:cNvPr id="247821" name="AutoShape 13" descr="Точечная сетка"/>
          <p:cNvSpPr>
            <a:spLocks noChangeArrowheads="1"/>
          </p:cNvSpPr>
          <p:nvPr/>
        </p:nvSpPr>
        <p:spPr bwMode="auto">
          <a:xfrm>
            <a:off x="6019800" y="1857375"/>
            <a:ext cx="2409825" cy="3643313"/>
          </a:xfrm>
          <a:prstGeom prst="foldedCorner">
            <a:avLst>
              <a:gd name="adj" fmla="val 125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300" b="1" dirty="0">
                <a:latin typeface="Calibri" pitchFamily="34" charset="0"/>
              </a:rPr>
              <a:t>Т</a:t>
            </a:r>
            <a:r>
              <a:rPr lang="ru-RU" sz="1300" b="1" dirty="0">
                <a:latin typeface="Calibri" pitchFamily="34" charset="0"/>
                <a:cs typeface="Times New Roman" pitchFamily="18" charset="0"/>
              </a:rPr>
              <a:t>ребующие  от участников</a:t>
            </a:r>
            <a:r>
              <a:rPr lang="ru-RU" sz="1300" b="1" i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300" b="1" dirty="0">
                <a:latin typeface="Calibri" pitchFamily="34" charset="0"/>
                <a:cs typeface="Times New Roman" pitchFamily="18" charset="0"/>
              </a:rPr>
              <a:t>изначально направленности  на сбор информации о каком-то объекте, явлении ознакомление участников проекта с этой информацией, ее анализ и обобщение фактов, предназначенных для широкой аудитории. Такие проекты так же, как и исследовательские, требуют хорошо продуманной структуры, возможности систематической коррекции по ходу работы над проектом. </a:t>
            </a:r>
          </a:p>
        </p:txBody>
      </p:sp>
      <p:sp>
        <p:nvSpPr>
          <p:cNvPr id="247822" name="AutoShape 14" descr="Точечная сетка"/>
          <p:cNvSpPr>
            <a:spLocks noChangeArrowheads="1"/>
          </p:cNvSpPr>
          <p:nvPr/>
        </p:nvSpPr>
        <p:spPr bwMode="auto">
          <a:xfrm>
            <a:off x="6019800" y="1928813"/>
            <a:ext cx="2338388" cy="3643312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700" b="1" dirty="0">
                <a:latin typeface="Calibri" pitchFamily="34" charset="0"/>
              </a:rPr>
              <a:t>О</a:t>
            </a:r>
            <a:r>
              <a:rPr lang="ru-RU" sz="1700" b="1" dirty="0">
                <a:latin typeface="Calibri" pitchFamily="34" charset="0"/>
                <a:cs typeface="Times New Roman" pitchFamily="18" charset="0"/>
              </a:rPr>
              <a:t>тличающиеся четко обозначенным с самого начала результатом деятельности участников проекта. Причем этот результат обязательно ориентирован на социальные интересы самих участников</a:t>
            </a:r>
            <a:r>
              <a:rPr lang="ru-RU" sz="1700" b="1" dirty="0">
                <a:latin typeface="Calibri" pitchFamily="34" charset="0"/>
              </a:rPr>
              <a:t>.</a:t>
            </a:r>
            <a:r>
              <a:rPr lang="ru-RU" sz="1700" b="1" dirty="0"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696200" cy="40007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>Разнообразие</a:t>
            </a:r>
            <a:r>
              <a:rPr lang="ru-RU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100" b="1" dirty="0" smtClean="0"/>
              <a:t>проектов</a:t>
            </a:r>
          </a:p>
        </p:txBody>
      </p:sp>
      <p:sp>
        <p:nvSpPr>
          <p:cNvPr id="247811" name="AutoShape 3"/>
          <p:cNvSpPr>
            <a:spLocks/>
          </p:cNvSpPr>
          <p:nvPr/>
        </p:nvSpPr>
        <p:spPr bwMode="auto">
          <a:xfrm>
            <a:off x="285750" y="2057400"/>
            <a:ext cx="3946525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116"/>
              <a:gd name="adj5" fmla="val 423750"/>
              <a:gd name="adj6" fmla="val 1201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исследовательские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47812" name="AutoShape 4"/>
          <p:cNvSpPr>
            <a:spLocks/>
          </p:cNvSpPr>
          <p:nvPr/>
        </p:nvSpPr>
        <p:spPr bwMode="auto">
          <a:xfrm>
            <a:off x="285750" y="2819400"/>
            <a:ext cx="3922713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250"/>
              <a:gd name="adj5" fmla="val 214583"/>
              <a:gd name="adj6" fmla="val 1204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творческие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47813" name="AutoShape 5"/>
          <p:cNvSpPr>
            <a:spLocks/>
          </p:cNvSpPr>
          <p:nvPr/>
        </p:nvSpPr>
        <p:spPr bwMode="auto">
          <a:xfrm>
            <a:off x="285750" y="3429000"/>
            <a:ext cx="3922713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380"/>
              <a:gd name="adj5" fmla="val 67917"/>
              <a:gd name="adj6" fmla="val 1206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ролево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игровые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47814" name="AutoShape 6"/>
          <p:cNvSpPr>
            <a:spLocks/>
          </p:cNvSpPr>
          <p:nvPr/>
        </p:nvSpPr>
        <p:spPr bwMode="auto">
          <a:xfrm>
            <a:off x="285750" y="4114800"/>
            <a:ext cx="3925888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0894"/>
              <a:gd name="adj5" fmla="val -115417"/>
              <a:gd name="adj6" fmla="val 1197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информационные проекты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47815" name="AutoShape 7"/>
          <p:cNvSpPr>
            <a:spLocks/>
          </p:cNvSpPr>
          <p:nvPr/>
        </p:nvSpPr>
        <p:spPr bwMode="auto">
          <a:xfrm>
            <a:off x="285750" y="4800600"/>
            <a:ext cx="3925888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0806"/>
              <a:gd name="adj5" fmla="val -287917"/>
              <a:gd name="adj6" fmla="val 1194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практикоориентированные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762000" y="762000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7817" name="Text Box 9"/>
          <p:cNvSpPr txBox="1">
            <a:spLocks noChangeArrowheads="1"/>
          </p:cNvSpPr>
          <p:nvPr/>
        </p:nvSpPr>
        <p:spPr bwMode="auto">
          <a:xfrm>
            <a:off x="428625" y="1103313"/>
            <a:ext cx="592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По Е. С.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Полат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, проекты подразделяются на: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2667000"/>
            <a:ext cx="1314450" cy="2352675"/>
            <a:chOff x="-836" y="1348"/>
            <a:chExt cx="828" cy="1482"/>
          </a:xfrm>
        </p:grpSpPr>
        <p:grpSp>
          <p:nvGrpSpPr>
            <p:cNvPr id="12347" name="Group 16"/>
            <p:cNvGrpSpPr>
              <a:grpSpLocks/>
            </p:cNvGrpSpPr>
            <p:nvPr/>
          </p:nvGrpSpPr>
          <p:grpSpPr bwMode="auto">
            <a:xfrm>
              <a:off x="-406" y="1569"/>
              <a:ext cx="262" cy="498"/>
              <a:chOff x="-406" y="1569"/>
              <a:chExt cx="262" cy="498"/>
            </a:xfrm>
          </p:grpSpPr>
          <p:sp>
            <p:nvSpPr>
              <p:cNvPr id="12401" name="Freeform 17"/>
              <p:cNvSpPr>
                <a:spLocks/>
              </p:cNvSpPr>
              <p:nvPr/>
            </p:nvSpPr>
            <p:spPr bwMode="auto">
              <a:xfrm>
                <a:off x="-406" y="1575"/>
                <a:ext cx="262" cy="492"/>
              </a:xfrm>
              <a:custGeom>
                <a:avLst/>
                <a:gdLst>
                  <a:gd name="T0" fmla="*/ 0 w 788"/>
                  <a:gd name="T1" fmla="*/ 0 h 1476"/>
                  <a:gd name="T2" fmla="*/ 0 w 788"/>
                  <a:gd name="T3" fmla="*/ 0 h 1476"/>
                  <a:gd name="T4" fmla="*/ 0 w 788"/>
                  <a:gd name="T5" fmla="*/ 0 h 1476"/>
                  <a:gd name="T6" fmla="*/ 0 w 788"/>
                  <a:gd name="T7" fmla="*/ 0 h 1476"/>
                  <a:gd name="T8" fmla="*/ 0 w 788"/>
                  <a:gd name="T9" fmla="*/ 0 h 1476"/>
                  <a:gd name="T10" fmla="*/ 0 w 788"/>
                  <a:gd name="T11" fmla="*/ 0 h 1476"/>
                  <a:gd name="T12" fmla="*/ 0 w 788"/>
                  <a:gd name="T13" fmla="*/ 0 h 1476"/>
                  <a:gd name="T14" fmla="*/ 0 w 788"/>
                  <a:gd name="T15" fmla="*/ 0 h 1476"/>
                  <a:gd name="T16" fmla="*/ 0 w 788"/>
                  <a:gd name="T17" fmla="*/ 0 h 1476"/>
                  <a:gd name="T18" fmla="*/ 0 w 788"/>
                  <a:gd name="T19" fmla="*/ 0 h 1476"/>
                  <a:gd name="T20" fmla="*/ 0 w 788"/>
                  <a:gd name="T21" fmla="*/ 0 h 1476"/>
                  <a:gd name="T22" fmla="*/ 0 w 788"/>
                  <a:gd name="T23" fmla="*/ 0 h 1476"/>
                  <a:gd name="T24" fmla="*/ 0 w 788"/>
                  <a:gd name="T25" fmla="*/ 0 h 1476"/>
                  <a:gd name="T26" fmla="*/ 0 w 788"/>
                  <a:gd name="T27" fmla="*/ 0 h 1476"/>
                  <a:gd name="T28" fmla="*/ 0 w 788"/>
                  <a:gd name="T29" fmla="*/ 0 h 1476"/>
                  <a:gd name="T30" fmla="*/ 0 w 788"/>
                  <a:gd name="T31" fmla="*/ 0 h 1476"/>
                  <a:gd name="T32" fmla="*/ 0 w 788"/>
                  <a:gd name="T33" fmla="*/ 0 h 1476"/>
                  <a:gd name="T34" fmla="*/ 0 w 788"/>
                  <a:gd name="T35" fmla="*/ 0 h 1476"/>
                  <a:gd name="T36" fmla="*/ 0 w 788"/>
                  <a:gd name="T37" fmla="*/ 0 h 1476"/>
                  <a:gd name="T38" fmla="*/ 0 w 788"/>
                  <a:gd name="T39" fmla="*/ 0 h 147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88"/>
                  <a:gd name="T61" fmla="*/ 0 h 1476"/>
                  <a:gd name="T62" fmla="*/ 788 w 788"/>
                  <a:gd name="T63" fmla="*/ 1476 h 147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88" h="1476">
                    <a:moveTo>
                      <a:pt x="230" y="22"/>
                    </a:moveTo>
                    <a:lnTo>
                      <a:pt x="204" y="37"/>
                    </a:lnTo>
                    <a:lnTo>
                      <a:pt x="0" y="172"/>
                    </a:lnTo>
                    <a:lnTo>
                      <a:pt x="54" y="1141"/>
                    </a:lnTo>
                    <a:lnTo>
                      <a:pt x="54" y="1193"/>
                    </a:lnTo>
                    <a:lnTo>
                      <a:pt x="66" y="1283"/>
                    </a:lnTo>
                    <a:lnTo>
                      <a:pt x="62" y="1385"/>
                    </a:lnTo>
                    <a:lnTo>
                      <a:pt x="224" y="1448"/>
                    </a:lnTo>
                    <a:lnTo>
                      <a:pt x="395" y="1476"/>
                    </a:lnTo>
                    <a:lnTo>
                      <a:pt x="601" y="1457"/>
                    </a:lnTo>
                    <a:lnTo>
                      <a:pt x="772" y="1394"/>
                    </a:lnTo>
                    <a:lnTo>
                      <a:pt x="788" y="1212"/>
                    </a:lnTo>
                    <a:lnTo>
                      <a:pt x="772" y="746"/>
                    </a:lnTo>
                    <a:lnTo>
                      <a:pt x="645" y="153"/>
                    </a:lnTo>
                    <a:lnTo>
                      <a:pt x="476" y="15"/>
                    </a:lnTo>
                    <a:lnTo>
                      <a:pt x="427" y="0"/>
                    </a:lnTo>
                    <a:lnTo>
                      <a:pt x="351" y="3"/>
                    </a:lnTo>
                    <a:lnTo>
                      <a:pt x="298" y="3"/>
                    </a:lnTo>
                    <a:lnTo>
                      <a:pt x="264" y="18"/>
                    </a:lnTo>
                    <a:lnTo>
                      <a:pt x="230" y="22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02" name="Freeform 18"/>
              <p:cNvSpPr>
                <a:spLocks/>
              </p:cNvSpPr>
              <p:nvPr/>
            </p:nvSpPr>
            <p:spPr bwMode="auto">
              <a:xfrm>
                <a:off x="-335" y="1621"/>
                <a:ext cx="61" cy="407"/>
              </a:xfrm>
              <a:custGeom>
                <a:avLst/>
                <a:gdLst>
                  <a:gd name="T0" fmla="*/ 0 w 181"/>
                  <a:gd name="T1" fmla="*/ 0 h 1220"/>
                  <a:gd name="T2" fmla="*/ 0 w 181"/>
                  <a:gd name="T3" fmla="*/ 0 h 1220"/>
                  <a:gd name="T4" fmla="*/ 0 w 181"/>
                  <a:gd name="T5" fmla="*/ 0 h 1220"/>
                  <a:gd name="T6" fmla="*/ 0 w 181"/>
                  <a:gd name="T7" fmla="*/ 0 h 1220"/>
                  <a:gd name="T8" fmla="*/ 0 w 181"/>
                  <a:gd name="T9" fmla="*/ 0 h 1220"/>
                  <a:gd name="T10" fmla="*/ 0 w 181"/>
                  <a:gd name="T11" fmla="*/ 0 h 1220"/>
                  <a:gd name="T12" fmla="*/ 0 w 181"/>
                  <a:gd name="T13" fmla="*/ 0 h 1220"/>
                  <a:gd name="T14" fmla="*/ 0 w 181"/>
                  <a:gd name="T15" fmla="*/ 0 h 1220"/>
                  <a:gd name="T16" fmla="*/ 0 w 181"/>
                  <a:gd name="T17" fmla="*/ 0 h 1220"/>
                  <a:gd name="T18" fmla="*/ 0 w 181"/>
                  <a:gd name="T19" fmla="*/ 0 h 1220"/>
                  <a:gd name="T20" fmla="*/ 0 w 181"/>
                  <a:gd name="T21" fmla="*/ 0 h 1220"/>
                  <a:gd name="T22" fmla="*/ 0 w 181"/>
                  <a:gd name="T23" fmla="*/ 0 h 1220"/>
                  <a:gd name="T24" fmla="*/ 0 w 181"/>
                  <a:gd name="T25" fmla="*/ 0 h 1220"/>
                  <a:gd name="T26" fmla="*/ 0 w 181"/>
                  <a:gd name="T27" fmla="*/ 0 h 1220"/>
                  <a:gd name="T28" fmla="*/ 0 w 181"/>
                  <a:gd name="T29" fmla="*/ 0 h 1220"/>
                  <a:gd name="T30" fmla="*/ 0 w 181"/>
                  <a:gd name="T31" fmla="*/ 0 h 1220"/>
                  <a:gd name="T32" fmla="*/ 0 w 181"/>
                  <a:gd name="T33" fmla="*/ 0 h 1220"/>
                  <a:gd name="T34" fmla="*/ 0 w 181"/>
                  <a:gd name="T35" fmla="*/ 0 h 1220"/>
                  <a:gd name="T36" fmla="*/ 0 w 181"/>
                  <a:gd name="T37" fmla="*/ 0 h 1220"/>
                  <a:gd name="T38" fmla="*/ 0 w 181"/>
                  <a:gd name="T39" fmla="*/ 0 h 1220"/>
                  <a:gd name="T40" fmla="*/ 0 w 181"/>
                  <a:gd name="T41" fmla="*/ 0 h 12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1"/>
                  <a:gd name="T64" fmla="*/ 0 h 1220"/>
                  <a:gd name="T65" fmla="*/ 181 w 181"/>
                  <a:gd name="T66" fmla="*/ 1220 h 12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1" h="1220">
                    <a:moveTo>
                      <a:pt x="130" y="10"/>
                    </a:moveTo>
                    <a:lnTo>
                      <a:pt x="166" y="71"/>
                    </a:lnTo>
                    <a:lnTo>
                      <a:pt x="140" y="123"/>
                    </a:lnTo>
                    <a:lnTo>
                      <a:pt x="155" y="297"/>
                    </a:lnTo>
                    <a:lnTo>
                      <a:pt x="157" y="414"/>
                    </a:lnTo>
                    <a:lnTo>
                      <a:pt x="166" y="519"/>
                    </a:lnTo>
                    <a:lnTo>
                      <a:pt x="166" y="625"/>
                    </a:lnTo>
                    <a:lnTo>
                      <a:pt x="174" y="806"/>
                    </a:lnTo>
                    <a:lnTo>
                      <a:pt x="181" y="1061"/>
                    </a:lnTo>
                    <a:lnTo>
                      <a:pt x="98" y="1220"/>
                    </a:lnTo>
                    <a:lnTo>
                      <a:pt x="0" y="1069"/>
                    </a:lnTo>
                    <a:lnTo>
                      <a:pt x="8" y="844"/>
                    </a:lnTo>
                    <a:lnTo>
                      <a:pt x="15" y="678"/>
                    </a:lnTo>
                    <a:lnTo>
                      <a:pt x="19" y="508"/>
                    </a:lnTo>
                    <a:lnTo>
                      <a:pt x="28" y="415"/>
                    </a:lnTo>
                    <a:lnTo>
                      <a:pt x="49" y="291"/>
                    </a:lnTo>
                    <a:lnTo>
                      <a:pt x="86" y="120"/>
                    </a:lnTo>
                    <a:lnTo>
                      <a:pt x="63" y="64"/>
                    </a:lnTo>
                    <a:lnTo>
                      <a:pt x="100" y="10"/>
                    </a:lnTo>
                    <a:lnTo>
                      <a:pt x="116" y="0"/>
                    </a:lnTo>
                    <a:lnTo>
                      <a:pt x="130" y="10"/>
                    </a:lnTo>
                    <a:close/>
                  </a:path>
                </a:pathLst>
              </a:custGeom>
              <a:solidFill>
                <a:srgbClr val="FF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403" name="Group 19"/>
              <p:cNvGrpSpPr>
                <a:grpSpLocks/>
              </p:cNvGrpSpPr>
              <p:nvPr/>
            </p:nvGrpSpPr>
            <p:grpSpPr bwMode="auto">
              <a:xfrm>
                <a:off x="-345" y="1569"/>
                <a:ext cx="101" cy="106"/>
                <a:chOff x="-345" y="1569"/>
                <a:chExt cx="101" cy="106"/>
              </a:xfrm>
            </p:grpSpPr>
            <p:sp>
              <p:nvSpPr>
                <p:cNvPr id="12404" name="Freeform 20"/>
                <p:cNvSpPr>
                  <a:spLocks/>
                </p:cNvSpPr>
                <p:nvPr/>
              </p:nvSpPr>
              <p:spPr bwMode="auto">
                <a:xfrm>
                  <a:off x="-343" y="1606"/>
                  <a:ext cx="75" cy="69"/>
                </a:xfrm>
                <a:custGeom>
                  <a:avLst/>
                  <a:gdLst>
                    <a:gd name="T0" fmla="*/ 0 w 225"/>
                    <a:gd name="T1" fmla="*/ 0 h 206"/>
                    <a:gd name="T2" fmla="*/ 0 w 225"/>
                    <a:gd name="T3" fmla="*/ 0 h 206"/>
                    <a:gd name="T4" fmla="*/ 0 w 225"/>
                    <a:gd name="T5" fmla="*/ 0 h 206"/>
                    <a:gd name="T6" fmla="*/ 0 w 225"/>
                    <a:gd name="T7" fmla="*/ 0 h 206"/>
                    <a:gd name="T8" fmla="*/ 0 w 225"/>
                    <a:gd name="T9" fmla="*/ 0 h 206"/>
                    <a:gd name="T10" fmla="*/ 0 w 225"/>
                    <a:gd name="T11" fmla="*/ 0 h 206"/>
                    <a:gd name="T12" fmla="*/ 0 w 225"/>
                    <a:gd name="T13" fmla="*/ 0 h 2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5"/>
                    <a:gd name="T22" fmla="*/ 0 h 206"/>
                    <a:gd name="T23" fmla="*/ 225 w 225"/>
                    <a:gd name="T24" fmla="*/ 206 h 2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5" h="206">
                      <a:moveTo>
                        <a:pt x="0" y="0"/>
                      </a:moveTo>
                      <a:lnTo>
                        <a:pt x="59" y="206"/>
                      </a:lnTo>
                      <a:lnTo>
                        <a:pt x="134" y="69"/>
                      </a:lnTo>
                      <a:lnTo>
                        <a:pt x="205" y="192"/>
                      </a:lnTo>
                      <a:lnTo>
                        <a:pt x="225" y="19"/>
                      </a:lnTo>
                      <a:lnTo>
                        <a:pt x="111" y="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05" name="Freeform 21"/>
                <p:cNvSpPr>
                  <a:spLocks/>
                </p:cNvSpPr>
                <p:nvPr/>
              </p:nvSpPr>
              <p:spPr bwMode="auto">
                <a:xfrm>
                  <a:off x="-345" y="1583"/>
                  <a:ext cx="48" cy="85"/>
                </a:xfrm>
                <a:custGeom>
                  <a:avLst/>
                  <a:gdLst>
                    <a:gd name="T0" fmla="*/ 0 w 144"/>
                    <a:gd name="T1" fmla="*/ 0 h 254"/>
                    <a:gd name="T2" fmla="*/ 0 w 144"/>
                    <a:gd name="T3" fmla="*/ 0 h 254"/>
                    <a:gd name="T4" fmla="*/ 0 w 144"/>
                    <a:gd name="T5" fmla="*/ 0 h 254"/>
                    <a:gd name="T6" fmla="*/ 0 w 144"/>
                    <a:gd name="T7" fmla="*/ 0 h 254"/>
                    <a:gd name="T8" fmla="*/ 0 w 144"/>
                    <a:gd name="T9" fmla="*/ 0 h 254"/>
                    <a:gd name="T10" fmla="*/ 0 w 144"/>
                    <a:gd name="T11" fmla="*/ 0 h 254"/>
                    <a:gd name="T12" fmla="*/ 0 w 144"/>
                    <a:gd name="T13" fmla="*/ 0 h 254"/>
                    <a:gd name="T14" fmla="*/ 0 w 144"/>
                    <a:gd name="T15" fmla="*/ 0 h 254"/>
                    <a:gd name="T16" fmla="*/ 0 w 144"/>
                    <a:gd name="T17" fmla="*/ 0 h 254"/>
                    <a:gd name="T18" fmla="*/ 0 w 144"/>
                    <a:gd name="T19" fmla="*/ 0 h 254"/>
                    <a:gd name="T20" fmla="*/ 0 w 144"/>
                    <a:gd name="T21" fmla="*/ 0 h 254"/>
                    <a:gd name="T22" fmla="*/ 0 w 144"/>
                    <a:gd name="T23" fmla="*/ 0 h 254"/>
                    <a:gd name="T24" fmla="*/ 0 w 144"/>
                    <a:gd name="T25" fmla="*/ 0 h 254"/>
                    <a:gd name="T26" fmla="*/ 0 w 144"/>
                    <a:gd name="T27" fmla="*/ 0 h 25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4"/>
                    <a:gd name="T43" fmla="*/ 0 h 254"/>
                    <a:gd name="T44" fmla="*/ 144 w 144"/>
                    <a:gd name="T45" fmla="*/ 254 h 25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4" h="254">
                      <a:moveTo>
                        <a:pt x="144" y="110"/>
                      </a:moveTo>
                      <a:lnTo>
                        <a:pt x="77" y="254"/>
                      </a:lnTo>
                      <a:lnTo>
                        <a:pt x="53" y="190"/>
                      </a:lnTo>
                      <a:lnTo>
                        <a:pt x="36" y="149"/>
                      </a:lnTo>
                      <a:lnTo>
                        <a:pt x="24" y="114"/>
                      </a:lnTo>
                      <a:lnTo>
                        <a:pt x="12" y="83"/>
                      </a:lnTo>
                      <a:lnTo>
                        <a:pt x="5" y="54"/>
                      </a:lnTo>
                      <a:lnTo>
                        <a:pt x="0" y="30"/>
                      </a:lnTo>
                      <a:lnTo>
                        <a:pt x="6" y="0"/>
                      </a:lnTo>
                      <a:lnTo>
                        <a:pt x="49" y="44"/>
                      </a:lnTo>
                      <a:lnTo>
                        <a:pt x="77" y="76"/>
                      </a:lnTo>
                      <a:lnTo>
                        <a:pt x="99" y="94"/>
                      </a:lnTo>
                      <a:lnTo>
                        <a:pt x="121" y="103"/>
                      </a:lnTo>
                      <a:lnTo>
                        <a:pt x="144" y="1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06" name="Freeform 22"/>
                <p:cNvSpPr>
                  <a:spLocks/>
                </p:cNvSpPr>
                <p:nvPr/>
              </p:nvSpPr>
              <p:spPr bwMode="auto">
                <a:xfrm>
                  <a:off x="-297" y="1569"/>
                  <a:ext cx="53" cy="99"/>
                </a:xfrm>
                <a:custGeom>
                  <a:avLst/>
                  <a:gdLst>
                    <a:gd name="T0" fmla="*/ 0 w 159"/>
                    <a:gd name="T1" fmla="*/ 0 h 297"/>
                    <a:gd name="T2" fmla="*/ 0 w 159"/>
                    <a:gd name="T3" fmla="*/ 0 h 297"/>
                    <a:gd name="T4" fmla="*/ 0 w 159"/>
                    <a:gd name="T5" fmla="*/ 0 h 297"/>
                    <a:gd name="T6" fmla="*/ 0 w 159"/>
                    <a:gd name="T7" fmla="*/ 0 h 297"/>
                    <a:gd name="T8" fmla="*/ 0 w 159"/>
                    <a:gd name="T9" fmla="*/ 0 h 297"/>
                    <a:gd name="T10" fmla="*/ 0 w 159"/>
                    <a:gd name="T11" fmla="*/ 0 h 297"/>
                    <a:gd name="T12" fmla="*/ 0 w 159"/>
                    <a:gd name="T13" fmla="*/ 0 h 297"/>
                    <a:gd name="T14" fmla="*/ 0 w 159"/>
                    <a:gd name="T15" fmla="*/ 0 h 297"/>
                    <a:gd name="T16" fmla="*/ 0 w 159"/>
                    <a:gd name="T17" fmla="*/ 0 h 297"/>
                    <a:gd name="T18" fmla="*/ 0 w 159"/>
                    <a:gd name="T19" fmla="*/ 0 h 297"/>
                    <a:gd name="T20" fmla="*/ 0 w 159"/>
                    <a:gd name="T21" fmla="*/ 0 h 297"/>
                    <a:gd name="T22" fmla="*/ 0 w 159"/>
                    <a:gd name="T23" fmla="*/ 0 h 297"/>
                    <a:gd name="T24" fmla="*/ 0 w 159"/>
                    <a:gd name="T25" fmla="*/ 0 h 297"/>
                    <a:gd name="T26" fmla="*/ 0 w 159"/>
                    <a:gd name="T27" fmla="*/ 0 h 297"/>
                    <a:gd name="T28" fmla="*/ 0 w 159"/>
                    <a:gd name="T29" fmla="*/ 0 h 29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59"/>
                    <a:gd name="T46" fmla="*/ 0 h 297"/>
                    <a:gd name="T47" fmla="*/ 159 w 159"/>
                    <a:gd name="T48" fmla="*/ 297 h 29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59" h="297">
                      <a:moveTo>
                        <a:pt x="144" y="0"/>
                      </a:moveTo>
                      <a:lnTo>
                        <a:pt x="126" y="34"/>
                      </a:lnTo>
                      <a:lnTo>
                        <a:pt x="108" y="61"/>
                      </a:lnTo>
                      <a:lnTo>
                        <a:pt x="84" y="88"/>
                      </a:lnTo>
                      <a:lnTo>
                        <a:pt x="59" y="112"/>
                      </a:lnTo>
                      <a:lnTo>
                        <a:pt x="30" y="132"/>
                      </a:lnTo>
                      <a:lnTo>
                        <a:pt x="0" y="151"/>
                      </a:lnTo>
                      <a:lnTo>
                        <a:pt x="74" y="297"/>
                      </a:lnTo>
                      <a:lnTo>
                        <a:pt x="102" y="233"/>
                      </a:lnTo>
                      <a:lnTo>
                        <a:pt x="116" y="190"/>
                      </a:lnTo>
                      <a:lnTo>
                        <a:pt x="136" y="136"/>
                      </a:lnTo>
                      <a:lnTo>
                        <a:pt x="146" y="97"/>
                      </a:lnTo>
                      <a:lnTo>
                        <a:pt x="152" y="67"/>
                      </a:lnTo>
                      <a:lnTo>
                        <a:pt x="159" y="33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48" name="Group 23"/>
            <p:cNvGrpSpPr>
              <a:grpSpLocks/>
            </p:cNvGrpSpPr>
            <p:nvPr/>
          </p:nvGrpSpPr>
          <p:grpSpPr bwMode="auto">
            <a:xfrm>
              <a:off x="-387" y="1348"/>
              <a:ext cx="175" cy="271"/>
              <a:chOff x="-387" y="1348"/>
              <a:chExt cx="175" cy="271"/>
            </a:xfrm>
          </p:grpSpPr>
          <p:sp>
            <p:nvSpPr>
              <p:cNvPr id="12372" name="Freeform 24"/>
              <p:cNvSpPr>
                <a:spLocks/>
              </p:cNvSpPr>
              <p:nvPr/>
            </p:nvSpPr>
            <p:spPr bwMode="auto">
              <a:xfrm>
                <a:off x="-344" y="1534"/>
                <a:ext cx="97" cy="85"/>
              </a:xfrm>
              <a:custGeom>
                <a:avLst/>
                <a:gdLst>
                  <a:gd name="T0" fmla="*/ 0 w 293"/>
                  <a:gd name="T1" fmla="*/ 0 h 256"/>
                  <a:gd name="T2" fmla="*/ 0 w 293"/>
                  <a:gd name="T3" fmla="*/ 0 h 256"/>
                  <a:gd name="T4" fmla="*/ 0 w 293"/>
                  <a:gd name="T5" fmla="*/ 0 h 256"/>
                  <a:gd name="T6" fmla="*/ 0 w 293"/>
                  <a:gd name="T7" fmla="*/ 0 h 256"/>
                  <a:gd name="T8" fmla="*/ 0 w 293"/>
                  <a:gd name="T9" fmla="*/ 0 h 256"/>
                  <a:gd name="T10" fmla="*/ 0 w 293"/>
                  <a:gd name="T11" fmla="*/ 0 h 256"/>
                  <a:gd name="T12" fmla="*/ 0 w 293"/>
                  <a:gd name="T13" fmla="*/ 0 h 256"/>
                  <a:gd name="T14" fmla="*/ 0 w 293"/>
                  <a:gd name="T15" fmla="*/ 0 h 256"/>
                  <a:gd name="T16" fmla="*/ 0 w 293"/>
                  <a:gd name="T17" fmla="*/ 0 h 256"/>
                  <a:gd name="T18" fmla="*/ 0 w 293"/>
                  <a:gd name="T19" fmla="*/ 0 h 256"/>
                  <a:gd name="T20" fmla="*/ 0 w 293"/>
                  <a:gd name="T21" fmla="*/ 0 h 256"/>
                  <a:gd name="T22" fmla="*/ 0 w 293"/>
                  <a:gd name="T23" fmla="*/ 0 h 256"/>
                  <a:gd name="T24" fmla="*/ 0 w 293"/>
                  <a:gd name="T25" fmla="*/ 0 h 256"/>
                  <a:gd name="T26" fmla="*/ 0 w 293"/>
                  <a:gd name="T27" fmla="*/ 0 h 256"/>
                  <a:gd name="T28" fmla="*/ 0 w 293"/>
                  <a:gd name="T29" fmla="*/ 0 h 256"/>
                  <a:gd name="T30" fmla="*/ 0 w 293"/>
                  <a:gd name="T31" fmla="*/ 0 h 256"/>
                  <a:gd name="T32" fmla="*/ 0 w 293"/>
                  <a:gd name="T33" fmla="*/ 0 h 256"/>
                  <a:gd name="T34" fmla="*/ 0 w 293"/>
                  <a:gd name="T35" fmla="*/ 0 h 256"/>
                  <a:gd name="T36" fmla="*/ 0 w 293"/>
                  <a:gd name="T37" fmla="*/ 0 h 2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93"/>
                  <a:gd name="T58" fmla="*/ 0 h 256"/>
                  <a:gd name="T59" fmla="*/ 293 w 293"/>
                  <a:gd name="T60" fmla="*/ 256 h 2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93" h="256">
                    <a:moveTo>
                      <a:pt x="272" y="0"/>
                    </a:moveTo>
                    <a:lnTo>
                      <a:pt x="282" y="57"/>
                    </a:lnTo>
                    <a:lnTo>
                      <a:pt x="283" y="86"/>
                    </a:lnTo>
                    <a:lnTo>
                      <a:pt x="287" y="124"/>
                    </a:lnTo>
                    <a:lnTo>
                      <a:pt x="293" y="161"/>
                    </a:lnTo>
                    <a:lnTo>
                      <a:pt x="276" y="192"/>
                    </a:lnTo>
                    <a:lnTo>
                      <a:pt x="253" y="227"/>
                    </a:lnTo>
                    <a:lnTo>
                      <a:pt x="228" y="245"/>
                    </a:lnTo>
                    <a:lnTo>
                      <a:pt x="194" y="255"/>
                    </a:lnTo>
                    <a:lnTo>
                      <a:pt x="154" y="256"/>
                    </a:lnTo>
                    <a:lnTo>
                      <a:pt x="111" y="252"/>
                    </a:lnTo>
                    <a:lnTo>
                      <a:pt x="81" y="241"/>
                    </a:lnTo>
                    <a:lnTo>
                      <a:pt x="54" y="228"/>
                    </a:lnTo>
                    <a:lnTo>
                      <a:pt x="36" y="213"/>
                    </a:lnTo>
                    <a:lnTo>
                      <a:pt x="17" y="187"/>
                    </a:lnTo>
                    <a:lnTo>
                      <a:pt x="8" y="161"/>
                    </a:lnTo>
                    <a:lnTo>
                      <a:pt x="4" y="135"/>
                    </a:lnTo>
                    <a:lnTo>
                      <a:pt x="0" y="57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C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73" name="Group 25"/>
              <p:cNvGrpSpPr>
                <a:grpSpLocks/>
              </p:cNvGrpSpPr>
              <p:nvPr/>
            </p:nvGrpSpPr>
            <p:grpSpPr bwMode="auto">
              <a:xfrm>
                <a:off x="-387" y="1382"/>
                <a:ext cx="29" cy="121"/>
                <a:chOff x="-387" y="1382"/>
                <a:chExt cx="29" cy="121"/>
              </a:xfrm>
            </p:grpSpPr>
            <p:sp>
              <p:nvSpPr>
                <p:cNvPr id="12399" name="Freeform 26"/>
                <p:cNvSpPr>
                  <a:spLocks/>
                </p:cNvSpPr>
                <p:nvPr/>
              </p:nvSpPr>
              <p:spPr bwMode="auto">
                <a:xfrm>
                  <a:off x="-387" y="1382"/>
                  <a:ext cx="29" cy="84"/>
                </a:xfrm>
                <a:custGeom>
                  <a:avLst/>
                  <a:gdLst>
                    <a:gd name="T0" fmla="*/ 0 w 85"/>
                    <a:gd name="T1" fmla="*/ 0 h 253"/>
                    <a:gd name="T2" fmla="*/ 0 w 85"/>
                    <a:gd name="T3" fmla="*/ 0 h 253"/>
                    <a:gd name="T4" fmla="*/ 0 w 85"/>
                    <a:gd name="T5" fmla="*/ 0 h 253"/>
                    <a:gd name="T6" fmla="*/ 0 w 85"/>
                    <a:gd name="T7" fmla="*/ 0 h 253"/>
                    <a:gd name="T8" fmla="*/ 0 w 85"/>
                    <a:gd name="T9" fmla="*/ 0 h 253"/>
                    <a:gd name="T10" fmla="*/ 0 w 85"/>
                    <a:gd name="T11" fmla="*/ 0 h 253"/>
                    <a:gd name="T12" fmla="*/ 0 w 85"/>
                    <a:gd name="T13" fmla="*/ 0 h 253"/>
                    <a:gd name="T14" fmla="*/ 0 w 85"/>
                    <a:gd name="T15" fmla="*/ 0 h 253"/>
                    <a:gd name="T16" fmla="*/ 0 w 85"/>
                    <a:gd name="T17" fmla="*/ 0 h 253"/>
                    <a:gd name="T18" fmla="*/ 0 w 85"/>
                    <a:gd name="T19" fmla="*/ 0 h 253"/>
                    <a:gd name="T20" fmla="*/ 0 w 85"/>
                    <a:gd name="T21" fmla="*/ 0 h 253"/>
                    <a:gd name="T22" fmla="*/ 0 w 85"/>
                    <a:gd name="T23" fmla="*/ 0 h 253"/>
                    <a:gd name="T24" fmla="*/ 0 w 85"/>
                    <a:gd name="T25" fmla="*/ 0 h 253"/>
                    <a:gd name="T26" fmla="*/ 0 w 85"/>
                    <a:gd name="T27" fmla="*/ 0 h 253"/>
                    <a:gd name="T28" fmla="*/ 0 w 85"/>
                    <a:gd name="T29" fmla="*/ 0 h 253"/>
                    <a:gd name="T30" fmla="*/ 0 w 85"/>
                    <a:gd name="T31" fmla="*/ 0 h 253"/>
                    <a:gd name="T32" fmla="*/ 0 w 85"/>
                    <a:gd name="T33" fmla="*/ 0 h 253"/>
                    <a:gd name="T34" fmla="*/ 0 w 85"/>
                    <a:gd name="T35" fmla="*/ 0 h 25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5"/>
                    <a:gd name="T55" fmla="*/ 0 h 253"/>
                    <a:gd name="T56" fmla="*/ 85 w 85"/>
                    <a:gd name="T57" fmla="*/ 253 h 25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5" h="253">
                      <a:moveTo>
                        <a:pt x="43" y="0"/>
                      </a:moveTo>
                      <a:lnTo>
                        <a:pt x="19" y="28"/>
                      </a:lnTo>
                      <a:lnTo>
                        <a:pt x="4" y="61"/>
                      </a:lnTo>
                      <a:lnTo>
                        <a:pt x="0" y="98"/>
                      </a:lnTo>
                      <a:lnTo>
                        <a:pt x="0" y="125"/>
                      </a:lnTo>
                      <a:lnTo>
                        <a:pt x="8" y="174"/>
                      </a:lnTo>
                      <a:lnTo>
                        <a:pt x="12" y="202"/>
                      </a:lnTo>
                      <a:lnTo>
                        <a:pt x="19" y="215"/>
                      </a:lnTo>
                      <a:lnTo>
                        <a:pt x="34" y="224"/>
                      </a:lnTo>
                      <a:lnTo>
                        <a:pt x="47" y="253"/>
                      </a:lnTo>
                      <a:lnTo>
                        <a:pt x="51" y="212"/>
                      </a:lnTo>
                      <a:lnTo>
                        <a:pt x="57" y="181"/>
                      </a:lnTo>
                      <a:lnTo>
                        <a:pt x="72" y="141"/>
                      </a:lnTo>
                      <a:lnTo>
                        <a:pt x="69" y="110"/>
                      </a:lnTo>
                      <a:lnTo>
                        <a:pt x="85" y="88"/>
                      </a:lnTo>
                      <a:lnTo>
                        <a:pt x="57" y="72"/>
                      </a:lnTo>
                      <a:lnTo>
                        <a:pt x="46" y="54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00" name="Freeform 27"/>
                <p:cNvSpPr>
                  <a:spLocks/>
                </p:cNvSpPr>
                <p:nvPr/>
              </p:nvSpPr>
              <p:spPr bwMode="auto">
                <a:xfrm>
                  <a:off x="-384" y="1453"/>
                  <a:ext cx="16" cy="50"/>
                </a:xfrm>
                <a:custGeom>
                  <a:avLst/>
                  <a:gdLst>
                    <a:gd name="T0" fmla="*/ 0 w 47"/>
                    <a:gd name="T1" fmla="*/ 0 h 149"/>
                    <a:gd name="T2" fmla="*/ 0 w 47"/>
                    <a:gd name="T3" fmla="*/ 0 h 149"/>
                    <a:gd name="T4" fmla="*/ 0 w 47"/>
                    <a:gd name="T5" fmla="*/ 0 h 149"/>
                    <a:gd name="T6" fmla="*/ 0 w 47"/>
                    <a:gd name="T7" fmla="*/ 0 h 149"/>
                    <a:gd name="T8" fmla="*/ 0 w 47"/>
                    <a:gd name="T9" fmla="*/ 0 h 149"/>
                    <a:gd name="T10" fmla="*/ 0 w 47"/>
                    <a:gd name="T11" fmla="*/ 0 h 149"/>
                    <a:gd name="T12" fmla="*/ 0 w 47"/>
                    <a:gd name="T13" fmla="*/ 0 h 149"/>
                    <a:gd name="T14" fmla="*/ 0 w 47"/>
                    <a:gd name="T15" fmla="*/ 0 h 149"/>
                    <a:gd name="T16" fmla="*/ 0 w 47"/>
                    <a:gd name="T17" fmla="*/ 0 h 149"/>
                    <a:gd name="T18" fmla="*/ 0 w 47"/>
                    <a:gd name="T19" fmla="*/ 0 h 149"/>
                    <a:gd name="T20" fmla="*/ 0 w 47"/>
                    <a:gd name="T21" fmla="*/ 0 h 149"/>
                    <a:gd name="T22" fmla="*/ 0 w 47"/>
                    <a:gd name="T23" fmla="*/ 0 h 149"/>
                    <a:gd name="T24" fmla="*/ 0 w 47"/>
                    <a:gd name="T25" fmla="*/ 0 h 149"/>
                    <a:gd name="T26" fmla="*/ 0 w 47"/>
                    <a:gd name="T27" fmla="*/ 0 h 149"/>
                    <a:gd name="T28" fmla="*/ 0 w 47"/>
                    <a:gd name="T29" fmla="*/ 0 h 149"/>
                    <a:gd name="T30" fmla="*/ 0 w 47"/>
                    <a:gd name="T31" fmla="*/ 0 h 149"/>
                    <a:gd name="T32" fmla="*/ 0 w 47"/>
                    <a:gd name="T33" fmla="*/ 0 h 1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7"/>
                    <a:gd name="T52" fmla="*/ 0 h 149"/>
                    <a:gd name="T53" fmla="*/ 47 w 47"/>
                    <a:gd name="T54" fmla="*/ 149 h 1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7" h="149">
                      <a:moveTo>
                        <a:pt x="34" y="14"/>
                      </a:moveTo>
                      <a:lnTo>
                        <a:pt x="23" y="3"/>
                      </a:lnTo>
                      <a:lnTo>
                        <a:pt x="13" y="0"/>
                      </a:lnTo>
                      <a:lnTo>
                        <a:pt x="4" y="11"/>
                      </a:lnTo>
                      <a:lnTo>
                        <a:pt x="0" y="35"/>
                      </a:lnTo>
                      <a:lnTo>
                        <a:pt x="3" y="58"/>
                      </a:lnTo>
                      <a:lnTo>
                        <a:pt x="4" y="79"/>
                      </a:lnTo>
                      <a:lnTo>
                        <a:pt x="10" y="100"/>
                      </a:lnTo>
                      <a:lnTo>
                        <a:pt x="15" y="125"/>
                      </a:lnTo>
                      <a:lnTo>
                        <a:pt x="18" y="133"/>
                      </a:lnTo>
                      <a:lnTo>
                        <a:pt x="23" y="149"/>
                      </a:lnTo>
                      <a:lnTo>
                        <a:pt x="29" y="141"/>
                      </a:lnTo>
                      <a:lnTo>
                        <a:pt x="34" y="149"/>
                      </a:lnTo>
                      <a:lnTo>
                        <a:pt x="44" y="131"/>
                      </a:lnTo>
                      <a:lnTo>
                        <a:pt x="47" y="102"/>
                      </a:lnTo>
                      <a:lnTo>
                        <a:pt x="47" y="49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74" name="Freeform 28"/>
              <p:cNvSpPr>
                <a:spLocks/>
              </p:cNvSpPr>
              <p:nvPr/>
            </p:nvSpPr>
            <p:spPr bwMode="auto">
              <a:xfrm>
                <a:off x="-375" y="1376"/>
                <a:ext cx="159" cy="219"/>
              </a:xfrm>
              <a:custGeom>
                <a:avLst/>
                <a:gdLst>
                  <a:gd name="T0" fmla="*/ 0 w 477"/>
                  <a:gd name="T1" fmla="*/ 0 h 657"/>
                  <a:gd name="T2" fmla="*/ 0 w 477"/>
                  <a:gd name="T3" fmla="*/ 0 h 657"/>
                  <a:gd name="T4" fmla="*/ 0 w 477"/>
                  <a:gd name="T5" fmla="*/ 0 h 657"/>
                  <a:gd name="T6" fmla="*/ 0 w 477"/>
                  <a:gd name="T7" fmla="*/ 0 h 657"/>
                  <a:gd name="T8" fmla="*/ 0 w 477"/>
                  <a:gd name="T9" fmla="*/ 0 h 657"/>
                  <a:gd name="T10" fmla="*/ 0 w 477"/>
                  <a:gd name="T11" fmla="*/ 0 h 657"/>
                  <a:gd name="T12" fmla="*/ 0 w 477"/>
                  <a:gd name="T13" fmla="*/ 0 h 657"/>
                  <a:gd name="T14" fmla="*/ 0 w 477"/>
                  <a:gd name="T15" fmla="*/ 0 h 657"/>
                  <a:gd name="T16" fmla="*/ 0 w 477"/>
                  <a:gd name="T17" fmla="*/ 0 h 657"/>
                  <a:gd name="T18" fmla="*/ 0 w 477"/>
                  <a:gd name="T19" fmla="*/ 0 h 657"/>
                  <a:gd name="T20" fmla="*/ 0 w 477"/>
                  <a:gd name="T21" fmla="*/ 0 h 657"/>
                  <a:gd name="T22" fmla="*/ 0 w 477"/>
                  <a:gd name="T23" fmla="*/ 0 h 657"/>
                  <a:gd name="T24" fmla="*/ 0 w 477"/>
                  <a:gd name="T25" fmla="*/ 0 h 657"/>
                  <a:gd name="T26" fmla="*/ 0 w 477"/>
                  <a:gd name="T27" fmla="*/ 0 h 657"/>
                  <a:gd name="T28" fmla="*/ 0 w 477"/>
                  <a:gd name="T29" fmla="*/ 0 h 657"/>
                  <a:gd name="T30" fmla="*/ 0 w 477"/>
                  <a:gd name="T31" fmla="*/ 0 h 657"/>
                  <a:gd name="T32" fmla="*/ 0 w 477"/>
                  <a:gd name="T33" fmla="*/ 0 h 657"/>
                  <a:gd name="T34" fmla="*/ 0 w 477"/>
                  <a:gd name="T35" fmla="*/ 0 h 657"/>
                  <a:gd name="T36" fmla="*/ 0 w 477"/>
                  <a:gd name="T37" fmla="*/ 0 h 657"/>
                  <a:gd name="T38" fmla="*/ 0 w 477"/>
                  <a:gd name="T39" fmla="*/ 0 h 657"/>
                  <a:gd name="T40" fmla="*/ 0 w 477"/>
                  <a:gd name="T41" fmla="*/ 0 h 657"/>
                  <a:gd name="T42" fmla="*/ 0 w 477"/>
                  <a:gd name="T43" fmla="*/ 0 h 657"/>
                  <a:gd name="T44" fmla="*/ 0 w 477"/>
                  <a:gd name="T45" fmla="*/ 0 h 657"/>
                  <a:gd name="T46" fmla="*/ 0 w 477"/>
                  <a:gd name="T47" fmla="*/ 0 h 657"/>
                  <a:gd name="T48" fmla="*/ 0 w 477"/>
                  <a:gd name="T49" fmla="*/ 0 h 657"/>
                  <a:gd name="T50" fmla="*/ 0 w 477"/>
                  <a:gd name="T51" fmla="*/ 0 h 657"/>
                  <a:gd name="T52" fmla="*/ 0 w 477"/>
                  <a:gd name="T53" fmla="*/ 0 h 657"/>
                  <a:gd name="T54" fmla="*/ 0 w 477"/>
                  <a:gd name="T55" fmla="*/ 0 h 657"/>
                  <a:gd name="T56" fmla="*/ 0 w 477"/>
                  <a:gd name="T57" fmla="*/ 0 h 657"/>
                  <a:gd name="T58" fmla="*/ 0 w 477"/>
                  <a:gd name="T59" fmla="*/ 0 h 657"/>
                  <a:gd name="T60" fmla="*/ 0 w 477"/>
                  <a:gd name="T61" fmla="*/ 0 h 657"/>
                  <a:gd name="T62" fmla="*/ 0 w 477"/>
                  <a:gd name="T63" fmla="*/ 0 h 6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77"/>
                  <a:gd name="T97" fmla="*/ 0 h 657"/>
                  <a:gd name="T98" fmla="*/ 477 w 477"/>
                  <a:gd name="T99" fmla="*/ 657 h 6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77" h="657">
                    <a:moveTo>
                      <a:pt x="39" y="69"/>
                    </a:moveTo>
                    <a:lnTo>
                      <a:pt x="27" y="97"/>
                    </a:lnTo>
                    <a:lnTo>
                      <a:pt x="14" y="142"/>
                    </a:lnTo>
                    <a:lnTo>
                      <a:pt x="7" y="186"/>
                    </a:lnTo>
                    <a:lnTo>
                      <a:pt x="3" y="221"/>
                    </a:lnTo>
                    <a:lnTo>
                      <a:pt x="8" y="263"/>
                    </a:lnTo>
                    <a:lnTo>
                      <a:pt x="6" y="290"/>
                    </a:lnTo>
                    <a:lnTo>
                      <a:pt x="0" y="331"/>
                    </a:lnTo>
                    <a:lnTo>
                      <a:pt x="0" y="356"/>
                    </a:lnTo>
                    <a:lnTo>
                      <a:pt x="3" y="378"/>
                    </a:lnTo>
                    <a:lnTo>
                      <a:pt x="7" y="405"/>
                    </a:lnTo>
                    <a:lnTo>
                      <a:pt x="14" y="427"/>
                    </a:lnTo>
                    <a:lnTo>
                      <a:pt x="31" y="469"/>
                    </a:lnTo>
                    <a:lnTo>
                      <a:pt x="45" y="502"/>
                    </a:lnTo>
                    <a:lnTo>
                      <a:pt x="60" y="535"/>
                    </a:lnTo>
                    <a:lnTo>
                      <a:pt x="72" y="563"/>
                    </a:lnTo>
                    <a:lnTo>
                      <a:pt x="81" y="588"/>
                    </a:lnTo>
                    <a:lnTo>
                      <a:pt x="96" y="616"/>
                    </a:lnTo>
                    <a:lnTo>
                      <a:pt x="119" y="639"/>
                    </a:lnTo>
                    <a:lnTo>
                      <a:pt x="146" y="650"/>
                    </a:lnTo>
                    <a:lnTo>
                      <a:pt x="183" y="657"/>
                    </a:lnTo>
                    <a:lnTo>
                      <a:pt x="214" y="657"/>
                    </a:lnTo>
                    <a:lnTo>
                      <a:pt x="239" y="657"/>
                    </a:lnTo>
                    <a:lnTo>
                      <a:pt x="260" y="655"/>
                    </a:lnTo>
                    <a:lnTo>
                      <a:pt x="278" y="650"/>
                    </a:lnTo>
                    <a:lnTo>
                      <a:pt x="297" y="640"/>
                    </a:lnTo>
                    <a:lnTo>
                      <a:pt x="315" y="631"/>
                    </a:lnTo>
                    <a:lnTo>
                      <a:pt x="334" y="616"/>
                    </a:lnTo>
                    <a:lnTo>
                      <a:pt x="353" y="595"/>
                    </a:lnTo>
                    <a:lnTo>
                      <a:pt x="379" y="563"/>
                    </a:lnTo>
                    <a:lnTo>
                      <a:pt x="394" y="534"/>
                    </a:lnTo>
                    <a:lnTo>
                      <a:pt x="409" y="493"/>
                    </a:lnTo>
                    <a:lnTo>
                      <a:pt x="417" y="465"/>
                    </a:lnTo>
                    <a:lnTo>
                      <a:pt x="421" y="439"/>
                    </a:lnTo>
                    <a:lnTo>
                      <a:pt x="424" y="417"/>
                    </a:lnTo>
                    <a:lnTo>
                      <a:pt x="426" y="398"/>
                    </a:lnTo>
                    <a:lnTo>
                      <a:pt x="433" y="393"/>
                    </a:lnTo>
                    <a:lnTo>
                      <a:pt x="443" y="386"/>
                    </a:lnTo>
                    <a:lnTo>
                      <a:pt x="451" y="371"/>
                    </a:lnTo>
                    <a:lnTo>
                      <a:pt x="458" y="357"/>
                    </a:lnTo>
                    <a:lnTo>
                      <a:pt x="466" y="341"/>
                    </a:lnTo>
                    <a:lnTo>
                      <a:pt x="473" y="314"/>
                    </a:lnTo>
                    <a:lnTo>
                      <a:pt x="475" y="293"/>
                    </a:lnTo>
                    <a:lnTo>
                      <a:pt x="477" y="270"/>
                    </a:lnTo>
                    <a:lnTo>
                      <a:pt x="473" y="256"/>
                    </a:lnTo>
                    <a:lnTo>
                      <a:pt x="466" y="240"/>
                    </a:lnTo>
                    <a:lnTo>
                      <a:pt x="448" y="240"/>
                    </a:lnTo>
                    <a:lnTo>
                      <a:pt x="439" y="240"/>
                    </a:lnTo>
                    <a:lnTo>
                      <a:pt x="428" y="251"/>
                    </a:lnTo>
                    <a:lnTo>
                      <a:pt x="414" y="248"/>
                    </a:lnTo>
                    <a:lnTo>
                      <a:pt x="417" y="211"/>
                    </a:lnTo>
                    <a:lnTo>
                      <a:pt x="417" y="175"/>
                    </a:lnTo>
                    <a:lnTo>
                      <a:pt x="414" y="146"/>
                    </a:lnTo>
                    <a:lnTo>
                      <a:pt x="407" y="103"/>
                    </a:lnTo>
                    <a:lnTo>
                      <a:pt x="392" y="70"/>
                    </a:lnTo>
                    <a:lnTo>
                      <a:pt x="372" y="45"/>
                    </a:lnTo>
                    <a:lnTo>
                      <a:pt x="339" y="22"/>
                    </a:lnTo>
                    <a:lnTo>
                      <a:pt x="304" y="9"/>
                    </a:lnTo>
                    <a:lnTo>
                      <a:pt x="253" y="0"/>
                    </a:lnTo>
                    <a:lnTo>
                      <a:pt x="202" y="0"/>
                    </a:lnTo>
                    <a:lnTo>
                      <a:pt x="150" y="4"/>
                    </a:lnTo>
                    <a:lnTo>
                      <a:pt x="101" y="16"/>
                    </a:lnTo>
                    <a:lnTo>
                      <a:pt x="68" y="40"/>
                    </a:lnTo>
                    <a:lnTo>
                      <a:pt x="39" y="69"/>
                    </a:lnTo>
                    <a:close/>
                  </a:path>
                </a:pathLst>
              </a:custGeom>
              <a:solidFill>
                <a:srgbClr val="FFE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75" name="Freeform 29"/>
              <p:cNvSpPr>
                <a:spLocks/>
              </p:cNvSpPr>
              <p:nvPr/>
            </p:nvSpPr>
            <p:spPr bwMode="auto">
              <a:xfrm>
                <a:off x="-375" y="1348"/>
                <a:ext cx="163" cy="122"/>
              </a:xfrm>
              <a:custGeom>
                <a:avLst/>
                <a:gdLst>
                  <a:gd name="T0" fmla="*/ 0 w 489"/>
                  <a:gd name="T1" fmla="*/ 0 h 365"/>
                  <a:gd name="T2" fmla="*/ 0 w 489"/>
                  <a:gd name="T3" fmla="*/ 0 h 365"/>
                  <a:gd name="T4" fmla="*/ 0 w 489"/>
                  <a:gd name="T5" fmla="*/ 0 h 365"/>
                  <a:gd name="T6" fmla="*/ 0 w 489"/>
                  <a:gd name="T7" fmla="*/ 0 h 365"/>
                  <a:gd name="T8" fmla="*/ 0 w 489"/>
                  <a:gd name="T9" fmla="*/ 0 h 365"/>
                  <a:gd name="T10" fmla="*/ 0 w 489"/>
                  <a:gd name="T11" fmla="*/ 0 h 365"/>
                  <a:gd name="T12" fmla="*/ 0 w 489"/>
                  <a:gd name="T13" fmla="*/ 0 h 365"/>
                  <a:gd name="T14" fmla="*/ 0 w 489"/>
                  <a:gd name="T15" fmla="*/ 0 h 365"/>
                  <a:gd name="T16" fmla="*/ 0 w 489"/>
                  <a:gd name="T17" fmla="*/ 0 h 365"/>
                  <a:gd name="T18" fmla="*/ 0 w 489"/>
                  <a:gd name="T19" fmla="*/ 0 h 365"/>
                  <a:gd name="T20" fmla="*/ 0 w 489"/>
                  <a:gd name="T21" fmla="*/ 0 h 365"/>
                  <a:gd name="T22" fmla="*/ 0 w 489"/>
                  <a:gd name="T23" fmla="*/ 0 h 365"/>
                  <a:gd name="T24" fmla="*/ 0 w 489"/>
                  <a:gd name="T25" fmla="*/ 0 h 365"/>
                  <a:gd name="T26" fmla="*/ 0 w 489"/>
                  <a:gd name="T27" fmla="*/ 0 h 365"/>
                  <a:gd name="T28" fmla="*/ 0 w 489"/>
                  <a:gd name="T29" fmla="*/ 0 h 365"/>
                  <a:gd name="T30" fmla="*/ 0 w 489"/>
                  <a:gd name="T31" fmla="*/ 0 h 365"/>
                  <a:gd name="T32" fmla="*/ 0 w 489"/>
                  <a:gd name="T33" fmla="*/ 0 h 365"/>
                  <a:gd name="T34" fmla="*/ 0 w 489"/>
                  <a:gd name="T35" fmla="*/ 0 h 365"/>
                  <a:gd name="T36" fmla="*/ 0 w 489"/>
                  <a:gd name="T37" fmla="*/ 0 h 365"/>
                  <a:gd name="T38" fmla="*/ 0 w 489"/>
                  <a:gd name="T39" fmla="*/ 0 h 365"/>
                  <a:gd name="T40" fmla="*/ 0 w 489"/>
                  <a:gd name="T41" fmla="*/ 0 h 365"/>
                  <a:gd name="T42" fmla="*/ 0 w 489"/>
                  <a:gd name="T43" fmla="*/ 0 h 365"/>
                  <a:gd name="T44" fmla="*/ 0 w 489"/>
                  <a:gd name="T45" fmla="*/ 0 h 365"/>
                  <a:gd name="T46" fmla="*/ 0 w 489"/>
                  <a:gd name="T47" fmla="*/ 0 h 365"/>
                  <a:gd name="T48" fmla="*/ 0 w 489"/>
                  <a:gd name="T49" fmla="*/ 0 h 365"/>
                  <a:gd name="T50" fmla="*/ 0 w 489"/>
                  <a:gd name="T51" fmla="*/ 0 h 365"/>
                  <a:gd name="T52" fmla="*/ 0 w 489"/>
                  <a:gd name="T53" fmla="*/ 0 h 365"/>
                  <a:gd name="T54" fmla="*/ 0 w 489"/>
                  <a:gd name="T55" fmla="*/ 0 h 365"/>
                  <a:gd name="T56" fmla="*/ 0 w 489"/>
                  <a:gd name="T57" fmla="*/ 0 h 365"/>
                  <a:gd name="T58" fmla="*/ 0 w 489"/>
                  <a:gd name="T59" fmla="*/ 0 h 365"/>
                  <a:gd name="T60" fmla="*/ 0 w 489"/>
                  <a:gd name="T61" fmla="*/ 0 h 365"/>
                  <a:gd name="T62" fmla="*/ 0 w 489"/>
                  <a:gd name="T63" fmla="*/ 0 h 365"/>
                  <a:gd name="T64" fmla="*/ 0 w 489"/>
                  <a:gd name="T65" fmla="*/ 0 h 365"/>
                  <a:gd name="T66" fmla="*/ 0 w 489"/>
                  <a:gd name="T67" fmla="*/ 0 h 365"/>
                  <a:gd name="T68" fmla="*/ 0 w 489"/>
                  <a:gd name="T69" fmla="*/ 0 h 365"/>
                  <a:gd name="T70" fmla="*/ 0 w 489"/>
                  <a:gd name="T71" fmla="*/ 0 h 365"/>
                  <a:gd name="T72" fmla="*/ 0 w 489"/>
                  <a:gd name="T73" fmla="*/ 0 h 365"/>
                  <a:gd name="T74" fmla="*/ 0 w 489"/>
                  <a:gd name="T75" fmla="*/ 0 h 365"/>
                  <a:gd name="T76" fmla="*/ 0 w 489"/>
                  <a:gd name="T77" fmla="*/ 0 h 365"/>
                  <a:gd name="T78" fmla="*/ 0 w 489"/>
                  <a:gd name="T79" fmla="*/ 0 h 365"/>
                  <a:gd name="T80" fmla="*/ 0 w 489"/>
                  <a:gd name="T81" fmla="*/ 0 h 365"/>
                  <a:gd name="T82" fmla="*/ 0 w 489"/>
                  <a:gd name="T83" fmla="*/ 0 h 365"/>
                  <a:gd name="T84" fmla="*/ 0 w 489"/>
                  <a:gd name="T85" fmla="*/ 0 h 365"/>
                  <a:gd name="T86" fmla="*/ 0 w 489"/>
                  <a:gd name="T87" fmla="*/ 0 h 365"/>
                  <a:gd name="T88" fmla="*/ 0 w 489"/>
                  <a:gd name="T89" fmla="*/ 0 h 365"/>
                  <a:gd name="T90" fmla="*/ 0 w 489"/>
                  <a:gd name="T91" fmla="*/ 0 h 365"/>
                  <a:gd name="T92" fmla="*/ 0 w 489"/>
                  <a:gd name="T93" fmla="*/ 0 h 365"/>
                  <a:gd name="T94" fmla="*/ 0 w 489"/>
                  <a:gd name="T95" fmla="*/ 0 h 365"/>
                  <a:gd name="T96" fmla="*/ 0 w 489"/>
                  <a:gd name="T97" fmla="*/ 0 h 365"/>
                  <a:gd name="T98" fmla="*/ 0 w 489"/>
                  <a:gd name="T99" fmla="*/ 0 h 3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89"/>
                  <a:gd name="T151" fmla="*/ 0 h 365"/>
                  <a:gd name="T152" fmla="*/ 489 w 489"/>
                  <a:gd name="T153" fmla="*/ 365 h 3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89" h="365">
                    <a:moveTo>
                      <a:pt x="31" y="187"/>
                    </a:moveTo>
                    <a:lnTo>
                      <a:pt x="22" y="173"/>
                    </a:lnTo>
                    <a:lnTo>
                      <a:pt x="13" y="148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0" y="89"/>
                    </a:lnTo>
                    <a:lnTo>
                      <a:pt x="22" y="65"/>
                    </a:lnTo>
                    <a:lnTo>
                      <a:pt x="50" y="50"/>
                    </a:lnTo>
                    <a:lnTo>
                      <a:pt x="81" y="22"/>
                    </a:lnTo>
                    <a:lnTo>
                      <a:pt x="138" y="8"/>
                    </a:lnTo>
                    <a:lnTo>
                      <a:pt x="179" y="3"/>
                    </a:lnTo>
                    <a:lnTo>
                      <a:pt x="241" y="0"/>
                    </a:lnTo>
                    <a:lnTo>
                      <a:pt x="309" y="1"/>
                    </a:lnTo>
                    <a:lnTo>
                      <a:pt x="291" y="32"/>
                    </a:lnTo>
                    <a:lnTo>
                      <a:pt x="328" y="30"/>
                    </a:lnTo>
                    <a:lnTo>
                      <a:pt x="356" y="30"/>
                    </a:lnTo>
                    <a:lnTo>
                      <a:pt x="390" y="37"/>
                    </a:lnTo>
                    <a:lnTo>
                      <a:pt x="428" y="52"/>
                    </a:lnTo>
                    <a:lnTo>
                      <a:pt x="452" y="71"/>
                    </a:lnTo>
                    <a:lnTo>
                      <a:pt x="458" y="98"/>
                    </a:lnTo>
                    <a:lnTo>
                      <a:pt x="444" y="120"/>
                    </a:lnTo>
                    <a:lnTo>
                      <a:pt x="462" y="144"/>
                    </a:lnTo>
                    <a:lnTo>
                      <a:pt x="478" y="184"/>
                    </a:lnTo>
                    <a:lnTo>
                      <a:pt x="485" y="222"/>
                    </a:lnTo>
                    <a:lnTo>
                      <a:pt x="489" y="252"/>
                    </a:lnTo>
                    <a:lnTo>
                      <a:pt x="486" y="301"/>
                    </a:lnTo>
                    <a:lnTo>
                      <a:pt x="478" y="344"/>
                    </a:lnTo>
                    <a:lnTo>
                      <a:pt x="448" y="316"/>
                    </a:lnTo>
                    <a:lnTo>
                      <a:pt x="433" y="328"/>
                    </a:lnTo>
                    <a:lnTo>
                      <a:pt x="429" y="337"/>
                    </a:lnTo>
                    <a:lnTo>
                      <a:pt x="421" y="354"/>
                    </a:lnTo>
                    <a:lnTo>
                      <a:pt x="417" y="365"/>
                    </a:lnTo>
                    <a:lnTo>
                      <a:pt x="395" y="358"/>
                    </a:lnTo>
                    <a:lnTo>
                      <a:pt x="402" y="309"/>
                    </a:lnTo>
                    <a:lnTo>
                      <a:pt x="402" y="264"/>
                    </a:lnTo>
                    <a:lnTo>
                      <a:pt x="373" y="238"/>
                    </a:lnTo>
                    <a:lnTo>
                      <a:pt x="363" y="194"/>
                    </a:lnTo>
                    <a:lnTo>
                      <a:pt x="356" y="152"/>
                    </a:lnTo>
                    <a:lnTo>
                      <a:pt x="314" y="168"/>
                    </a:lnTo>
                    <a:lnTo>
                      <a:pt x="270" y="177"/>
                    </a:lnTo>
                    <a:lnTo>
                      <a:pt x="297" y="187"/>
                    </a:lnTo>
                    <a:lnTo>
                      <a:pt x="246" y="189"/>
                    </a:lnTo>
                    <a:lnTo>
                      <a:pt x="198" y="187"/>
                    </a:lnTo>
                    <a:lnTo>
                      <a:pt x="180" y="187"/>
                    </a:lnTo>
                    <a:lnTo>
                      <a:pt x="153" y="193"/>
                    </a:lnTo>
                    <a:lnTo>
                      <a:pt x="119" y="181"/>
                    </a:lnTo>
                    <a:lnTo>
                      <a:pt x="96" y="179"/>
                    </a:lnTo>
                    <a:lnTo>
                      <a:pt x="72" y="177"/>
                    </a:lnTo>
                    <a:lnTo>
                      <a:pt x="51" y="183"/>
                    </a:lnTo>
                    <a:lnTo>
                      <a:pt x="31" y="187"/>
                    </a:lnTo>
                    <a:close/>
                  </a:path>
                </a:pathLst>
              </a:custGeom>
              <a:solidFill>
                <a:srgbClr val="FF8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76" name="Group 30"/>
              <p:cNvGrpSpPr>
                <a:grpSpLocks/>
              </p:cNvGrpSpPr>
              <p:nvPr/>
            </p:nvGrpSpPr>
            <p:grpSpPr bwMode="auto">
              <a:xfrm>
                <a:off x="-363" y="1433"/>
                <a:ext cx="109" cy="128"/>
                <a:chOff x="-363" y="1433"/>
                <a:chExt cx="109" cy="128"/>
              </a:xfrm>
            </p:grpSpPr>
            <p:sp>
              <p:nvSpPr>
                <p:cNvPr id="12377" name="Freeform 31"/>
                <p:cNvSpPr>
                  <a:spLocks/>
                </p:cNvSpPr>
                <p:nvPr/>
              </p:nvSpPr>
              <p:spPr bwMode="auto">
                <a:xfrm>
                  <a:off x="-327" y="1501"/>
                  <a:ext cx="37" cy="20"/>
                </a:xfrm>
                <a:custGeom>
                  <a:avLst/>
                  <a:gdLst>
                    <a:gd name="T0" fmla="*/ 0 w 110"/>
                    <a:gd name="T1" fmla="*/ 0 h 59"/>
                    <a:gd name="T2" fmla="*/ 0 w 110"/>
                    <a:gd name="T3" fmla="*/ 0 h 59"/>
                    <a:gd name="T4" fmla="*/ 0 w 110"/>
                    <a:gd name="T5" fmla="*/ 0 h 59"/>
                    <a:gd name="T6" fmla="*/ 0 w 110"/>
                    <a:gd name="T7" fmla="*/ 0 h 59"/>
                    <a:gd name="T8" fmla="*/ 0 w 110"/>
                    <a:gd name="T9" fmla="*/ 0 h 59"/>
                    <a:gd name="T10" fmla="*/ 0 w 110"/>
                    <a:gd name="T11" fmla="*/ 0 h 59"/>
                    <a:gd name="T12" fmla="*/ 0 w 110"/>
                    <a:gd name="T13" fmla="*/ 0 h 59"/>
                    <a:gd name="T14" fmla="*/ 0 w 110"/>
                    <a:gd name="T15" fmla="*/ 0 h 59"/>
                    <a:gd name="T16" fmla="*/ 0 w 110"/>
                    <a:gd name="T17" fmla="*/ 0 h 59"/>
                    <a:gd name="T18" fmla="*/ 0 w 110"/>
                    <a:gd name="T19" fmla="*/ 0 h 59"/>
                    <a:gd name="T20" fmla="*/ 0 w 110"/>
                    <a:gd name="T21" fmla="*/ 0 h 59"/>
                    <a:gd name="T22" fmla="*/ 0 w 110"/>
                    <a:gd name="T23" fmla="*/ 0 h 59"/>
                    <a:gd name="T24" fmla="*/ 0 w 110"/>
                    <a:gd name="T25" fmla="*/ 0 h 5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0"/>
                    <a:gd name="T40" fmla="*/ 0 h 59"/>
                    <a:gd name="T41" fmla="*/ 110 w 110"/>
                    <a:gd name="T42" fmla="*/ 59 h 5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0" h="59">
                      <a:moveTo>
                        <a:pt x="6" y="0"/>
                      </a:moveTo>
                      <a:lnTo>
                        <a:pt x="0" y="17"/>
                      </a:lnTo>
                      <a:lnTo>
                        <a:pt x="4" y="33"/>
                      </a:lnTo>
                      <a:lnTo>
                        <a:pt x="10" y="44"/>
                      </a:lnTo>
                      <a:lnTo>
                        <a:pt x="22" y="52"/>
                      </a:lnTo>
                      <a:lnTo>
                        <a:pt x="38" y="57"/>
                      </a:lnTo>
                      <a:lnTo>
                        <a:pt x="57" y="59"/>
                      </a:lnTo>
                      <a:lnTo>
                        <a:pt x="72" y="57"/>
                      </a:lnTo>
                      <a:lnTo>
                        <a:pt x="83" y="54"/>
                      </a:lnTo>
                      <a:lnTo>
                        <a:pt x="97" y="47"/>
                      </a:lnTo>
                      <a:lnTo>
                        <a:pt x="105" y="37"/>
                      </a:lnTo>
                      <a:lnTo>
                        <a:pt x="108" y="26"/>
                      </a:lnTo>
                      <a:lnTo>
                        <a:pt x="110" y="15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378" name="Group 32"/>
                <p:cNvGrpSpPr>
                  <a:grpSpLocks/>
                </p:cNvGrpSpPr>
                <p:nvPr/>
              </p:nvGrpSpPr>
              <p:grpSpPr bwMode="auto">
                <a:xfrm>
                  <a:off x="-340" y="1526"/>
                  <a:ext cx="71" cy="35"/>
                  <a:chOff x="-340" y="1526"/>
                  <a:chExt cx="71" cy="35"/>
                </a:xfrm>
              </p:grpSpPr>
              <p:sp>
                <p:nvSpPr>
                  <p:cNvPr id="12396" name="Freeform 33"/>
                  <p:cNvSpPr>
                    <a:spLocks/>
                  </p:cNvSpPr>
                  <p:nvPr/>
                </p:nvSpPr>
                <p:spPr bwMode="auto">
                  <a:xfrm>
                    <a:off x="-335" y="1532"/>
                    <a:ext cx="62" cy="29"/>
                  </a:xfrm>
                  <a:custGeom>
                    <a:avLst/>
                    <a:gdLst>
                      <a:gd name="T0" fmla="*/ 0 w 186"/>
                      <a:gd name="T1" fmla="*/ 0 h 85"/>
                      <a:gd name="T2" fmla="*/ 0 w 186"/>
                      <a:gd name="T3" fmla="*/ 0 h 85"/>
                      <a:gd name="T4" fmla="*/ 0 w 186"/>
                      <a:gd name="T5" fmla="*/ 0 h 85"/>
                      <a:gd name="T6" fmla="*/ 0 w 186"/>
                      <a:gd name="T7" fmla="*/ 0 h 85"/>
                      <a:gd name="T8" fmla="*/ 0 w 186"/>
                      <a:gd name="T9" fmla="*/ 0 h 85"/>
                      <a:gd name="T10" fmla="*/ 0 w 186"/>
                      <a:gd name="T11" fmla="*/ 0 h 85"/>
                      <a:gd name="T12" fmla="*/ 0 w 186"/>
                      <a:gd name="T13" fmla="*/ 0 h 85"/>
                      <a:gd name="T14" fmla="*/ 0 w 186"/>
                      <a:gd name="T15" fmla="*/ 0 h 85"/>
                      <a:gd name="T16" fmla="*/ 0 w 186"/>
                      <a:gd name="T17" fmla="*/ 0 h 85"/>
                      <a:gd name="T18" fmla="*/ 0 w 186"/>
                      <a:gd name="T19" fmla="*/ 0 h 85"/>
                      <a:gd name="T20" fmla="*/ 0 w 186"/>
                      <a:gd name="T21" fmla="*/ 0 h 85"/>
                      <a:gd name="T22" fmla="*/ 0 w 186"/>
                      <a:gd name="T23" fmla="*/ 0 h 85"/>
                      <a:gd name="T24" fmla="*/ 0 w 186"/>
                      <a:gd name="T25" fmla="*/ 0 h 85"/>
                      <a:gd name="T26" fmla="*/ 0 w 186"/>
                      <a:gd name="T27" fmla="*/ 0 h 85"/>
                      <a:gd name="T28" fmla="*/ 0 w 186"/>
                      <a:gd name="T29" fmla="*/ 0 h 85"/>
                      <a:gd name="T30" fmla="*/ 0 w 186"/>
                      <a:gd name="T31" fmla="*/ 0 h 85"/>
                      <a:gd name="T32" fmla="*/ 0 w 186"/>
                      <a:gd name="T33" fmla="*/ 0 h 85"/>
                      <a:gd name="T34" fmla="*/ 0 w 186"/>
                      <a:gd name="T35" fmla="*/ 0 h 85"/>
                      <a:gd name="T36" fmla="*/ 0 w 186"/>
                      <a:gd name="T37" fmla="*/ 0 h 85"/>
                      <a:gd name="T38" fmla="*/ 0 w 186"/>
                      <a:gd name="T39" fmla="*/ 0 h 85"/>
                      <a:gd name="T40" fmla="*/ 0 w 186"/>
                      <a:gd name="T41" fmla="*/ 0 h 85"/>
                      <a:gd name="T42" fmla="*/ 0 w 186"/>
                      <a:gd name="T43" fmla="*/ 0 h 85"/>
                      <a:gd name="T44" fmla="*/ 0 w 186"/>
                      <a:gd name="T45" fmla="*/ 0 h 85"/>
                      <a:gd name="T46" fmla="*/ 0 w 186"/>
                      <a:gd name="T47" fmla="*/ 0 h 85"/>
                      <a:gd name="T48" fmla="*/ 0 w 186"/>
                      <a:gd name="T49" fmla="*/ 0 h 85"/>
                      <a:gd name="T50" fmla="*/ 0 w 186"/>
                      <a:gd name="T51" fmla="*/ 0 h 85"/>
                      <a:gd name="T52" fmla="*/ 0 w 186"/>
                      <a:gd name="T53" fmla="*/ 0 h 85"/>
                      <a:gd name="T54" fmla="*/ 0 w 186"/>
                      <a:gd name="T55" fmla="*/ 0 h 85"/>
                      <a:gd name="T56" fmla="*/ 0 w 186"/>
                      <a:gd name="T57" fmla="*/ 0 h 85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86"/>
                      <a:gd name="T88" fmla="*/ 0 h 85"/>
                      <a:gd name="T89" fmla="*/ 186 w 186"/>
                      <a:gd name="T90" fmla="*/ 85 h 85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86" h="85">
                        <a:moveTo>
                          <a:pt x="0" y="1"/>
                        </a:moveTo>
                        <a:lnTo>
                          <a:pt x="16" y="11"/>
                        </a:lnTo>
                        <a:lnTo>
                          <a:pt x="35" y="20"/>
                        </a:lnTo>
                        <a:lnTo>
                          <a:pt x="51" y="25"/>
                        </a:lnTo>
                        <a:lnTo>
                          <a:pt x="69" y="30"/>
                        </a:lnTo>
                        <a:lnTo>
                          <a:pt x="89" y="32"/>
                        </a:lnTo>
                        <a:lnTo>
                          <a:pt x="107" y="31"/>
                        </a:lnTo>
                        <a:lnTo>
                          <a:pt x="120" y="28"/>
                        </a:lnTo>
                        <a:lnTo>
                          <a:pt x="139" y="25"/>
                        </a:lnTo>
                        <a:lnTo>
                          <a:pt x="154" y="20"/>
                        </a:lnTo>
                        <a:lnTo>
                          <a:pt x="163" y="16"/>
                        </a:lnTo>
                        <a:lnTo>
                          <a:pt x="186" y="0"/>
                        </a:lnTo>
                        <a:lnTo>
                          <a:pt x="173" y="31"/>
                        </a:lnTo>
                        <a:lnTo>
                          <a:pt x="166" y="46"/>
                        </a:lnTo>
                        <a:lnTo>
                          <a:pt x="158" y="56"/>
                        </a:lnTo>
                        <a:lnTo>
                          <a:pt x="149" y="66"/>
                        </a:lnTo>
                        <a:lnTo>
                          <a:pt x="142" y="74"/>
                        </a:lnTo>
                        <a:lnTo>
                          <a:pt x="131" y="79"/>
                        </a:lnTo>
                        <a:lnTo>
                          <a:pt x="119" y="84"/>
                        </a:lnTo>
                        <a:lnTo>
                          <a:pt x="105" y="85"/>
                        </a:lnTo>
                        <a:lnTo>
                          <a:pt x="89" y="85"/>
                        </a:lnTo>
                        <a:lnTo>
                          <a:pt x="74" y="84"/>
                        </a:lnTo>
                        <a:lnTo>
                          <a:pt x="60" y="79"/>
                        </a:lnTo>
                        <a:lnTo>
                          <a:pt x="48" y="74"/>
                        </a:lnTo>
                        <a:lnTo>
                          <a:pt x="35" y="62"/>
                        </a:lnTo>
                        <a:lnTo>
                          <a:pt x="24" y="50"/>
                        </a:lnTo>
                        <a:lnTo>
                          <a:pt x="16" y="37"/>
                        </a:lnTo>
                        <a:lnTo>
                          <a:pt x="9" y="2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97" name="Freeform 34"/>
                  <p:cNvSpPr>
                    <a:spLocks/>
                  </p:cNvSpPr>
                  <p:nvPr/>
                </p:nvSpPr>
                <p:spPr bwMode="auto">
                  <a:xfrm>
                    <a:off x="-273" y="1526"/>
                    <a:ext cx="4" cy="8"/>
                  </a:xfrm>
                  <a:custGeom>
                    <a:avLst/>
                    <a:gdLst>
                      <a:gd name="T0" fmla="*/ 0 w 13"/>
                      <a:gd name="T1" fmla="*/ 0 h 25"/>
                      <a:gd name="T2" fmla="*/ 0 w 13"/>
                      <a:gd name="T3" fmla="*/ 0 h 25"/>
                      <a:gd name="T4" fmla="*/ 0 w 13"/>
                      <a:gd name="T5" fmla="*/ 0 h 25"/>
                      <a:gd name="T6" fmla="*/ 0 w 13"/>
                      <a:gd name="T7" fmla="*/ 0 h 25"/>
                      <a:gd name="T8" fmla="*/ 0 w 13"/>
                      <a:gd name="T9" fmla="*/ 0 h 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25"/>
                      <a:gd name="T17" fmla="*/ 13 w 13"/>
                      <a:gd name="T18" fmla="*/ 25 h 2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25">
                        <a:moveTo>
                          <a:pt x="0" y="0"/>
                        </a:moveTo>
                        <a:lnTo>
                          <a:pt x="0" y="8"/>
                        </a:lnTo>
                        <a:lnTo>
                          <a:pt x="1" y="15"/>
                        </a:lnTo>
                        <a:lnTo>
                          <a:pt x="6" y="20"/>
                        </a:lnTo>
                        <a:lnTo>
                          <a:pt x="13" y="25"/>
                        </a:lnTo>
                      </a:path>
                    </a:pathLst>
                  </a:custGeom>
                  <a:noFill/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98" name="Freeform 35"/>
                  <p:cNvSpPr>
                    <a:spLocks/>
                  </p:cNvSpPr>
                  <p:nvPr/>
                </p:nvSpPr>
                <p:spPr bwMode="auto">
                  <a:xfrm>
                    <a:off x="-340" y="1527"/>
                    <a:ext cx="4" cy="9"/>
                  </a:xfrm>
                  <a:custGeom>
                    <a:avLst/>
                    <a:gdLst>
                      <a:gd name="T0" fmla="*/ 0 w 12"/>
                      <a:gd name="T1" fmla="*/ 0 h 26"/>
                      <a:gd name="T2" fmla="*/ 0 w 12"/>
                      <a:gd name="T3" fmla="*/ 0 h 26"/>
                      <a:gd name="T4" fmla="*/ 0 w 12"/>
                      <a:gd name="T5" fmla="*/ 0 h 26"/>
                      <a:gd name="T6" fmla="*/ 0 w 12"/>
                      <a:gd name="T7" fmla="*/ 0 h 26"/>
                      <a:gd name="T8" fmla="*/ 0 w 12"/>
                      <a:gd name="T9" fmla="*/ 0 h 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"/>
                      <a:gd name="T16" fmla="*/ 0 h 26"/>
                      <a:gd name="T17" fmla="*/ 12 w 12"/>
                      <a:gd name="T18" fmla="*/ 26 h 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" h="26">
                        <a:moveTo>
                          <a:pt x="12" y="0"/>
                        </a:moveTo>
                        <a:lnTo>
                          <a:pt x="12" y="9"/>
                        </a:lnTo>
                        <a:lnTo>
                          <a:pt x="11" y="16"/>
                        </a:lnTo>
                        <a:lnTo>
                          <a:pt x="6" y="21"/>
                        </a:lnTo>
                        <a:lnTo>
                          <a:pt x="0" y="26"/>
                        </a:lnTo>
                      </a:path>
                    </a:pathLst>
                  </a:custGeom>
                  <a:noFill/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79" name="Group 36"/>
                <p:cNvGrpSpPr>
                  <a:grpSpLocks/>
                </p:cNvGrpSpPr>
                <p:nvPr/>
              </p:nvGrpSpPr>
              <p:grpSpPr bwMode="auto">
                <a:xfrm>
                  <a:off x="-357" y="1457"/>
                  <a:ext cx="99" cy="19"/>
                  <a:chOff x="-357" y="1457"/>
                  <a:chExt cx="99" cy="19"/>
                </a:xfrm>
              </p:grpSpPr>
              <p:grpSp>
                <p:nvGrpSpPr>
                  <p:cNvPr id="12390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-296" y="1457"/>
                    <a:ext cx="38" cy="18"/>
                    <a:chOff x="-296" y="1457"/>
                    <a:chExt cx="38" cy="18"/>
                  </a:xfrm>
                </p:grpSpPr>
                <p:sp>
                  <p:nvSpPr>
                    <p:cNvPr id="12394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-296" y="1457"/>
                      <a:ext cx="37" cy="18"/>
                    </a:xfrm>
                    <a:custGeom>
                      <a:avLst/>
                      <a:gdLst>
                        <a:gd name="T0" fmla="*/ 0 w 111"/>
                        <a:gd name="T1" fmla="*/ 0 h 55"/>
                        <a:gd name="T2" fmla="*/ 0 w 111"/>
                        <a:gd name="T3" fmla="*/ 0 h 55"/>
                        <a:gd name="T4" fmla="*/ 0 w 111"/>
                        <a:gd name="T5" fmla="*/ 0 h 55"/>
                        <a:gd name="T6" fmla="*/ 0 w 111"/>
                        <a:gd name="T7" fmla="*/ 0 h 55"/>
                        <a:gd name="T8" fmla="*/ 0 w 111"/>
                        <a:gd name="T9" fmla="*/ 0 h 55"/>
                        <a:gd name="T10" fmla="*/ 0 w 111"/>
                        <a:gd name="T11" fmla="*/ 0 h 55"/>
                        <a:gd name="T12" fmla="*/ 0 w 111"/>
                        <a:gd name="T13" fmla="*/ 0 h 55"/>
                        <a:gd name="T14" fmla="*/ 0 w 111"/>
                        <a:gd name="T15" fmla="*/ 0 h 55"/>
                        <a:gd name="T16" fmla="*/ 0 w 111"/>
                        <a:gd name="T17" fmla="*/ 0 h 55"/>
                        <a:gd name="T18" fmla="*/ 0 w 111"/>
                        <a:gd name="T19" fmla="*/ 0 h 55"/>
                        <a:gd name="T20" fmla="*/ 0 w 111"/>
                        <a:gd name="T21" fmla="*/ 0 h 55"/>
                        <a:gd name="T22" fmla="*/ 0 w 111"/>
                        <a:gd name="T23" fmla="*/ 0 h 55"/>
                        <a:gd name="T24" fmla="*/ 0 w 111"/>
                        <a:gd name="T25" fmla="*/ 0 h 55"/>
                        <a:gd name="T26" fmla="*/ 0 w 111"/>
                        <a:gd name="T27" fmla="*/ 0 h 55"/>
                        <a:gd name="T28" fmla="*/ 0 w 111"/>
                        <a:gd name="T29" fmla="*/ 0 h 55"/>
                        <a:gd name="T30" fmla="*/ 0 w 111"/>
                        <a:gd name="T31" fmla="*/ 0 h 55"/>
                        <a:gd name="T32" fmla="*/ 0 w 111"/>
                        <a:gd name="T33" fmla="*/ 0 h 55"/>
                        <a:gd name="T34" fmla="*/ 0 w 111"/>
                        <a:gd name="T35" fmla="*/ 0 h 5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11"/>
                        <a:gd name="T55" fmla="*/ 0 h 55"/>
                        <a:gd name="T56" fmla="*/ 111 w 111"/>
                        <a:gd name="T57" fmla="*/ 55 h 55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11" h="55">
                          <a:moveTo>
                            <a:pt x="14" y="17"/>
                          </a:moveTo>
                          <a:lnTo>
                            <a:pt x="25" y="8"/>
                          </a:lnTo>
                          <a:lnTo>
                            <a:pt x="40" y="3"/>
                          </a:lnTo>
                          <a:lnTo>
                            <a:pt x="55" y="0"/>
                          </a:lnTo>
                          <a:lnTo>
                            <a:pt x="68" y="3"/>
                          </a:lnTo>
                          <a:lnTo>
                            <a:pt x="82" y="6"/>
                          </a:lnTo>
                          <a:lnTo>
                            <a:pt x="96" y="14"/>
                          </a:lnTo>
                          <a:lnTo>
                            <a:pt x="111" y="29"/>
                          </a:lnTo>
                          <a:lnTo>
                            <a:pt x="92" y="43"/>
                          </a:lnTo>
                          <a:lnTo>
                            <a:pt x="78" y="51"/>
                          </a:lnTo>
                          <a:lnTo>
                            <a:pt x="65" y="55"/>
                          </a:lnTo>
                          <a:lnTo>
                            <a:pt x="52" y="55"/>
                          </a:lnTo>
                          <a:lnTo>
                            <a:pt x="39" y="52"/>
                          </a:lnTo>
                          <a:lnTo>
                            <a:pt x="24" y="47"/>
                          </a:lnTo>
                          <a:lnTo>
                            <a:pt x="14" y="42"/>
                          </a:lnTo>
                          <a:lnTo>
                            <a:pt x="0" y="37"/>
                          </a:lnTo>
                          <a:lnTo>
                            <a:pt x="5" y="27"/>
                          </a:lnTo>
                          <a:lnTo>
                            <a:pt x="14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5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-293" y="1457"/>
                      <a:ext cx="35" cy="9"/>
                    </a:xfrm>
                    <a:custGeom>
                      <a:avLst/>
                      <a:gdLst>
                        <a:gd name="T0" fmla="*/ 0 w 105"/>
                        <a:gd name="T1" fmla="*/ 0 h 28"/>
                        <a:gd name="T2" fmla="*/ 0 w 105"/>
                        <a:gd name="T3" fmla="*/ 0 h 28"/>
                        <a:gd name="T4" fmla="*/ 0 w 105"/>
                        <a:gd name="T5" fmla="*/ 0 h 28"/>
                        <a:gd name="T6" fmla="*/ 0 w 105"/>
                        <a:gd name="T7" fmla="*/ 0 h 28"/>
                        <a:gd name="T8" fmla="*/ 0 w 105"/>
                        <a:gd name="T9" fmla="*/ 0 h 28"/>
                        <a:gd name="T10" fmla="*/ 0 w 105"/>
                        <a:gd name="T11" fmla="*/ 0 h 28"/>
                        <a:gd name="T12" fmla="*/ 0 w 105"/>
                        <a:gd name="T13" fmla="*/ 0 h 28"/>
                        <a:gd name="T14" fmla="*/ 0 w 105"/>
                        <a:gd name="T15" fmla="*/ 0 h 28"/>
                        <a:gd name="T16" fmla="*/ 0 w 105"/>
                        <a:gd name="T17" fmla="*/ 0 h 28"/>
                        <a:gd name="T18" fmla="*/ 0 w 105"/>
                        <a:gd name="T19" fmla="*/ 0 h 28"/>
                        <a:gd name="T20" fmla="*/ 0 w 105"/>
                        <a:gd name="T21" fmla="*/ 0 h 28"/>
                        <a:gd name="T22" fmla="*/ 0 w 105"/>
                        <a:gd name="T23" fmla="*/ 0 h 28"/>
                        <a:gd name="T24" fmla="*/ 0 w 105"/>
                        <a:gd name="T25" fmla="*/ 0 h 28"/>
                        <a:gd name="T26" fmla="*/ 0 w 105"/>
                        <a:gd name="T27" fmla="*/ 0 h 28"/>
                        <a:gd name="T28" fmla="*/ 0 w 105"/>
                        <a:gd name="T29" fmla="*/ 0 h 28"/>
                        <a:gd name="T30" fmla="*/ 0 w 105"/>
                        <a:gd name="T31" fmla="*/ 0 h 2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05"/>
                        <a:gd name="T49" fmla="*/ 0 h 28"/>
                        <a:gd name="T50" fmla="*/ 105 w 105"/>
                        <a:gd name="T51" fmla="*/ 28 h 2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05" h="28">
                          <a:moveTo>
                            <a:pt x="0" y="28"/>
                          </a:moveTo>
                          <a:lnTo>
                            <a:pt x="13" y="20"/>
                          </a:lnTo>
                          <a:lnTo>
                            <a:pt x="23" y="17"/>
                          </a:lnTo>
                          <a:lnTo>
                            <a:pt x="38" y="14"/>
                          </a:lnTo>
                          <a:lnTo>
                            <a:pt x="54" y="14"/>
                          </a:lnTo>
                          <a:lnTo>
                            <a:pt x="75" y="17"/>
                          </a:lnTo>
                          <a:lnTo>
                            <a:pt x="91" y="22"/>
                          </a:lnTo>
                          <a:lnTo>
                            <a:pt x="105" y="27"/>
                          </a:lnTo>
                          <a:lnTo>
                            <a:pt x="93" y="15"/>
                          </a:lnTo>
                          <a:lnTo>
                            <a:pt x="83" y="9"/>
                          </a:lnTo>
                          <a:lnTo>
                            <a:pt x="72" y="4"/>
                          </a:lnTo>
                          <a:lnTo>
                            <a:pt x="55" y="0"/>
                          </a:lnTo>
                          <a:lnTo>
                            <a:pt x="41" y="0"/>
                          </a:lnTo>
                          <a:lnTo>
                            <a:pt x="27" y="4"/>
                          </a:lnTo>
                          <a:lnTo>
                            <a:pt x="17" y="9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391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-357" y="1457"/>
                    <a:ext cx="37" cy="19"/>
                    <a:chOff x="-357" y="1457"/>
                    <a:chExt cx="37" cy="19"/>
                  </a:xfrm>
                </p:grpSpPr>
                <p:sp>
                  <p:nvSpPr>
                    <p:cNvPr id="12392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-357" y="1458"/>
                      <a:ext cx="37" cy="18"/>
                    </a:xfrm>
                    <a:custGeom>
                      <a:avLst/>
                      <a:gdLst>
                        <a:gd name="T0" fmla="*/ 0 w 110"/>
                        <a:gd name="T1" fmla="*/ 0 h 54"/>
                        <a:gd name="T2" fmla="*/ 0 w 110"/>
                        <a:gd name="T3" fmla="*/ 0 h 54"/>
                        <a:gd name="T4" fmla="*/ 0 w 110"/>
                        <a:gd name="T5" fmla="*/ 0 h 54"/>
                        <a:gd name="T6" fmla="*/ 0 w 110"/>
                        <a:gd name="T7" fmla="*/ 0 h 54"/>
                        <a:gd name="T8" fmla="*/ 0 w 110"/>
                        <a:gd name="T9" fmla="*/ 0 h 54"/>
                        <a:gd name="T10" fmla="*/ 0 w 110"/>
                        <a:gd name="T11" fmla="*/ 0 h 54"/>
                        <a:gd name="T12" fmla="*/ 0 w 110"/>
                        <a:gd name="T13" fmla="*/ 0 h 54"/>
                        <a:gd name="T14" fmla="*/ 0 w 110"/>
                        <a:gd name="T15" fmla="*/ 0 h 54"/>
                        <a:gd name="T16" fmla="*/ 0 w 110"/>
                        <a:gd name="T17" fmla="*/ 0 h 54"/>
                        <a:gd name="T18" fmla="*/ 0 w 110"/>
                        <a:gd name="T19" fmla="*/ 0 h 54"/>
                        <a:gd name="T20" fmla="*/ 0 w 110"/>
                        <a:gd name="T21" fmla="*/ 0 h 54"/>
                        <a:gd name="T22" fmla="*/ 0 w 110"/>
                        <a:gd name="T23" fmla="*/ 0 h 54"/>
                        <a:gd name="T24" fmla="*/ 0 w 110"/>
                        <a:gd name="T25" fmla="*/ 0 h 54"/>
                        <a:gd name="T26" fmla="*/ 0 w 110"/>
                        <a:gd name="T27" fmla="*/ 0 h 54"/>
                        <a:gd name="T28" fmla="*/ 0 w 110"/>
                        <a:gd name="T29" fmla="*/ 0 h 54"/>
                        <a:gd name="T30" fmla="*/ 0 w 110"/>
                        <a:gd name="T31" fmla="*/ 0 h 54"/>
                        <a:gd name="T32" fmla="*/ 0 w 110"/>
                        <a:gd name="T33" fmla="*/ 0 h 54"/>
                        <a:gd name="T34" fmla="*/ 0 w 110"/>
                        <a:gd name="T35" fmla="*/ 0 h 54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10"/>
                        <a:gd name="T55" fmla="*/ 0 h 54"/>
                        <a:gd name="T56" fmla="*/ 110 w 110"/>
                        <a:gd name="T57" fmla="*/ 54 h 54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10" h="54">
                          <a:moveTo>
                            <a:pt x="96" y="16"/>
                          </a:moveTo>
                          <a:lnTo>
                            <a:pt x="84" y="7"/>
                          </a:lnTo>
                          <a:lnTo>
                            <a:pt x="69" y="2"/>
                          </a:lnTo>
                          <a:lnTo>
                            <a:pt x="54" y="0"/>
                          </a:lnTo>
                          <a:lnTo>
                            <a:pt x="41" y="2"/>
                          </a:lnTo>
                          <a:lnTo>
                            <a:pt x="28" y="5"/>
                          </a:lnTo>
                          <a:lnTo>
                            <a:pt x="16" y="14"/>
                          </a:lnTo>
                          <a:lnTo>
                            <a:pt x="0" y="29"/>
                          </a:lnTo>
                          <a:lnTo>
                            <a:pt x="18" y="44"/>
                          </a:lnTo>
                          <a:lnTo>
                            <a:pt x="31" y="50"/>
                          </a:lnTo>
                          <a:lnTo>
                            <a:pt x="44" y="54"/>
                          </a:lnTo>
                          <a:lnTo>
                            <a:pt x="57" y="54"/>
                          </a:lnTo>
                          <a:lnTo>
                            <a:pt x="70" y="51"/>
                          </a:lnTo>
                          <a:lnTo>
                            <a:pt x="85" y="46"/>
                          </a:lnTo>
                          <a:lnTo>
                            <a:pt x="96" y="41"/>
                          </a:lnTo>
                          <a:lnTo>
                            <a:pt x="110" y="36"/>
                          </a:lnTo>
                          <a:lnTo>
                            <a:pt x="105" y="26"/>
                          </a:lnTo>
                          <a:lnTo>
                            <a:pt x="96" y="1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93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-356" y="1457"/>
                      <a:ext cx="35" cy="9"/>
                    </a:xfrm>
                    <a:custGeom>
                      <a:avLst/>
                      <a:gdLst>
                        <a:gd name="T0" fmla="*/ 0 w 105"/>
                        <a:gd name="T1" fmla="*/ 0 h 28"/>
                        <a:gd name="T2" fmla="*/ 0 w 105"/>
                        <a:gd name="T3" fmla="*/ 0 h 28"/>
                        <a:gd name="T4" fmla="*/ 0 w 105"/>
                        <a:gd name="T5" fmla="*/ 0 h 28"/>
                        <a:gd name="T6" fmla="*/ 0 w 105"/>
                        <a:gd name="T7" fmla="*/ 0 h 28"/>
                        <a:gd name="T8" fmla="*/ 0 w 105"/>
                        <a:gd name="T9" fmla="*/ 0 h 28"/>
                        <a:gd name="T10" fmla="*/ 0 w 105"/>
                        <a:gd name="T11" fmla="*/ 0 h 28"/>
                        <a:gd name="T12" fmla="*/ 0 w 105"/>
                        <a:gd name="T13" fmla="*/ 0 h 28"/>
                        <a:gd name="T14" fmla="*/ 0 w 105"/>
                        <a:gd name="T15" fmla="*/ 0 h 28"/>
                        <a:gd name="T16" fmla="*/ 0 w 105"/>
                        <a:gd name="T17" fmla="*/ 0 h 28"/>
                        <a:gd name="T18" fmla="*/ 0 w 105"/>
                        <a:gd name="T19" fmla="*/ 0 h 28"/>
                        <a:gd name="T20" fmla="*/ 0 w 105"/>
                        <a:gd name="T21" fmla="*/ 0 h 28"/>
                        <a:gd name="T22" fmla="*/ 0 w 105"/>
                        <a:gd name="T23" fmla="*/ 0 h 28"/>
                        <a:gd name="T24" fmla="*/ 0 w 105"/>
                        <a:gd name="T25" fmla="*/ 0 h 28"/>
                        <a:gd name="T26" fmla="*/ 0 w 105"/>
                        <a:gd name="T27" fmla="*/ 0 h 28"/>
                        <a:gd name="T28" fmla="*/ 0 w 105"/>
                        <a:gd name="T29" fmla="*/ 0 h 28"/>
                        <a:gd name="T30" fmla="*/ 0 w 105"/>
                        <a:gd name="T31" fmla="*/ 0 h 2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05"/>
                        <a:gd name="T49" fmla="*/ 0 h 28"/>
                        <a:gd name="T50" fmla="*/ 105 w 105"/>
                        <a:gd name="T51" fmla="*/ 28 h 2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05" h="28">
                          <a:moveTo>
                            <a:pt x="105" y="28"/>
                          </a:moveTo>
                          <a:lnTo>
                            <a:pt x="92" y="21"/>
                          </a:lnTo>
                          <a:lnTo>
                            <a:pt x="80" y="17"/>
                          </a:lnTo>
                          <a:lnTo>
                            <a:pt x="65" y="14"/>
                          </a:lnTo>
                          <a:lnTo>
                            <a:pt x="50" y="14"/>
                          </a:lnTo>
                          <a:lnTo>
                            <a:pt x="30" y="17"/>
                          </a:lnTo>
                          <a:lnTo>
                            <a:pt x="15" y="22"/>
                          </a:lnTo>
                          <a:lnTo>
                            <a:pt x="0" y="27"/>
                          </a:lnTo>
                          <a:lnTo>
                            <a:pt x="14" y="16"/>
                          </a:lnTo>
                          <a:lnTo>
                            <a:pt x="22" y="9"/>
                          </a:lnTo>
                          <a:lnTo>
                            <a:pt x="33" y="4"/>
                          </a:lnTo>
                          <a:lnTo>
                            <a:pt x="49" y="0"/>
                          </a:lnTo>
                          <a:lnTo>
                            <a:pt x="63" y="0"/>
                          </a:lnTo>
                          <a:lnTo>
                            <a:pt x="77" y="4"/>
                          </a:lnTo>
                          <a:lnTo>
                            <a:pt x="87" y="9"/>
                          </a:lnTo>
                          <a:lnTo>
                            <a:pt x="105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80" name="Group 43"/>
                <p:cNvGrpSpPr>
                  <a:grpSpLocks/>
                </p:cNvGrpSpPr>
                <p:nvPr/>
              </p:nvGrpSpPr>
              <p:grpSpPr bwMode="auto">
                <a:xfrm>
                  <a:off x="-346" y="1461"/>
                  <a:ext cx="76" cy="15"/>
                  <a:chOff x="-346" y="1461"/>
                  <a:chExt cx="76" cy="15"/>
                </a:xfrm>
              </p:grpSpPr>
              <p:grpSp>
                <p:nvGrpSpPr>
                  <p:cNvPr id="12384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-346" y="1463"/>
                    <a:ext cx="14" cy="13"/>
                    <a:chOff x="-346" y="1463"/>
                    <a:chExt cx="14" cy="13"/>
                  </a:xfrm>
                </p:grpSpPr>
                <p:sp>
                  <p:nvSpPr>
                    <p:cNvPr id="12388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346" y="1463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2389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343" y="1466"/>
                      <a:ext cx="8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2385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-284" y="1461"/>
                    <a:ext cx="14" cy="13"/>
                    <a:chOff x="-284" y="1461"/>
                    <a:chExt cx="14" cy="13"/>
                  </a:xfrm>
                </p:grpSpPr>
                <p:sp>
                  <p:nvSpPr>
                    <p:cNvPr id="12386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84" y="1461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2387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81" y="1465"/>
                      <a:ext cx="7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2381" name="Group 50"/>
                <p:cNvGrpSpPr>
                  <a:grpSpLocks/>
                </p:cNvGrpSpPr>
                <p:nvPr/>
              </p:nvGrpSpPr>
              <p:grpSpPr bwMode="auto">
                <a:xfrm>
                  <a:off x="-363" y="1433"/>
                  <a:ext cx="109" cy="18"/>
                  <a:chOff x="-363" y="1433"/>
                  <a:chExt cx="109" cy="18"/>
                </a:xfrm>
              </p:grpSpPr>
              <p:sp>
                <p:nvSpPr>
                  <p:cNvPr id="12382" name="Freeform 51"/>
                  <p:cNvSpPr>
                    <a:spLocks/>
                  </p:cNvSpPr>
                  <p:nvPr/>
                </p:nvSpPr>
                <p:spPr bwMode="auto">
                  <a:xfrm>
                    <a:off x="-363" y="1436"/>
                    <a:ext cx="42" cy="15"/>
                  </a:xfrm>
                  <a:custGeom>
                    <a:avLst/>
                    <a:gdLst>
                      <a:gd name="T0" fmla="*/ 0 w 126"/>
                      <a:gd name="T1" fmla="*/ 0 h 44"/>
                      <a:gd name="T2" fmla="*/ 0 w 126"/>
                      <a:gd name="T3" fmla="*/ 0 h 44"/>
                      <a:gd name="T4" fmla="*/ 0 w 126"/>
                      <a:gd name="T5" fmla="*/ 0 h 44"/>
                      <a:gd name="T6" fmla="*/ 0 w 126"/>
                      <a:gd name="T7" fmla="*/ 0 h 44"/>
                      <a:gd name="T8" fmla="*/ 0 w 126"/>
                      <a:gd name="T9" fmla="*/ 0 h 44"/>
                      <a:gd name="T10" fmla="*/ 0 w 126"/>
                      <a:gd name="T11" fmla="*/ 0 h 44"/>
                      <a:gd name="T12" fmla="*/ 0 w 126"/>
                      <a:gd name="T13" fmla="*/ 0 h 44"/>
                      <a:gd name="T14" fmla="*/ 0 w 126"/>
                      <a:gd name="T15" fmla="*/ 0 h 44"/>
                      <a:gd name="T16" fmla="*/ 0 w 126"/>
                      <a:gd name="T17" fmla="*/ 0 h 44"/>
                      <a:gd name="T18" fmla="*/ 0 w 126"/>
                      <a:gd name="T19" fmla="*/ 0 h 44"/>
                      <a:gd name="T20" fmla="*/ 0 w 126"/>
                      <a:gd name="T21" fmla="*/ 0 h 44"/>
                      <a:gd name="T22" fmla="*/ 0 w 126"/>
                      <a:gd name="T23" fmla="*/ 0 h 4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6"/>
                      <a:gd name="T37" fmla="*/ 0 h 44"/>
                      <a:gd name="T38" fmla="*/ 126 w 126"/>
                      <a:gd name="T39" fmla="*/ 44 h 4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6" h="44">
                        <a:moveTo>
                          <a:pt x="126" y="11"/>
                        </a:moveTo>
                        <a:lnTo>
                          <a:pt x="112" y="3"/>
                        </a:lnTo>
                        <a:lnTo>
                          <a:pt x="94" y="0"/>
                        </a:lnTo>
                        <a:lnTo>
                          <a:pt x="73" y="0"/>
                        </a:lnTo>
                        <a:lnTo>
                          <a:pt x="49" y="6"/>
                        </a:lnTo>
                        <a:lnTo>
                          <a:pt x="28" y="16"/>
                        </a:lnTo>
                        <a:lnTo>
                          <a:pt x="9" y="30"/>
                        </a:lnTo>
                        <a:lnTo>
                          <a:pt x="0" y="44"/>
                        </a:lnTo>
                        <a:lnTo>
                          <a:pt x="29" y="29"/>
                        </a:lnTo>
                        <a:lnTo>
                          <a:pt x="50" y="18"/>
                        </a:lnTo>
                        <a:lnTo>
                          <a:pt x="84" y="11"/>
                        </a:lnTo>
                        <a:lnTo>
                          <a:pt x="126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83" name="Freeform 52"/>
                  <p:cNvSpPr>
                    <a:spLocks/>
                  </p:cNvSpPr>
                  <p:nvPr/>
                </p:nvSpPr>
                <p:spPr bwMode="auto">
                  <a:xfrm>
                    <a:off x="-296" y="1433"/>
                    <a:ext cx="42" cy="15"/>
                  </a:xfrm>
                  <a:custGeom>
                    <a:avLst/>
                    <a:gdLst>
                      <a:gd name="T0" fmla="*/ 0 w 127"/>
                      <a:gd name="T1" fmla="*/ 0 h 44"/>
                      <a:gd name="T2" fmla="*/ 0 w 127"/>
                      <a:gd name="T3" fmla="*/ 0 h 44"/>
                      <a:gd name="T4" fmla="*/ 0 w 127"/>
                      <a:gd name="T5" fmla="*/ 0 h 44"/>
                      <a:gd name="T6" fmla="*/ 0 w 127"/>
                      <a:gd name="T7" fmla="*/ 0 h 44"/>
                      <a:gd name="T8" fmla="*/ 0 w 127"/>
                      <a:gd name="T9" fmla="*/ 0 h 44"/>
                      <a:gd name="T10" fmla="*/ 0 w 127"/>
                      <a:gd name="T11" fmla="*/ 0 h 44"/>
                      <a:gd name="T12" fmla="*/ 0 w 127"/>
                      <a:gd name="T13" fmla="*/ 0 h 44"/>
                      <a:gd name="T14" fmla="*/ 0 w 127"/>
                      <a:gd name="T15" fmla="*/ 0 h 44"/>
                      <a:gd name="T16" fmla="*/ 0 w 127"/>
                      <a:gd name="T17" fmla="*/ 0 h 44"/>
                      <a:gd name="T18" fmla="*/ 0 w 127"/>
                      <a:gd name="T19" fmla="*/ 0 h 44"/>
                      <a:gd name="T20" fmla="*/ 0 w 127"/>
                      <a:gd name="T21" fmla="*/ 0 h 44"/>
                      <a:gd name="T22" fmla="*/ 0 w 127"/>
                      <a:gd name="T23" fmla="*/ 0 h 4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7"/>
                      <a:gd name="T37" fmla="*/ 0 h 44"/>
                      <a:gd name="T38" fmla="*/ 127 w 127"/>
                      <a:gd name="T39" fmla="*/ 44 h 4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7" h="44">
                        <a:moveTo>
                          <a:pt x="0" y="11"/>
                        </a:moveTo>
                        <a:lnTo>
                          <a:pt x="14" y="3"/>
                        </a:lnTo>
                        <a:lnTo>
                          <a:pt x="31" y="0"/>
                        </a:lnTo>
                        <a:lnTo>
                          <a:pt x="53" y="0"/>
                        </a:lnTo>
                        <a:lnTo>
                          <a:pt x="77" y="6"/>
                        </a:lnTo>
                        <a:lnTo>
                          <a:pt x="99" y="16"/>
                        </a:lnTo>
                        <a:lnTo>
                          <a:pt x="118" y="30"/>
                        </a:lnTo>
                        <a:lnTo>
                          <a:pt x="127" y="44"/>
                        </a:lnTo>
                        <a:lnTo>
                          <a:pt x="98" y="28"/>
                        </a:lnTo>
                        <a:lnTo>
                          <a:pt x="75" y="18"/>
                        </a:lnTo>
                        <a:lnTo>
                          <a:pt x="41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49" name="Group 53"/>
            <p:cNvGrpSpPr>
              <a:grpSpLocks/>
            </p:cNvGrpSpPr>
            <p:nvPr/>
          </p:nvGrpSpPr>
          <p:grpSpPr bwMode="auto">
            <a:xfrm>
              <a:off x="-512" y="1999"/>
              <a:ext cx="478" cy="831"/>
              <a:chOff x="-512" y="1999"/>
              <a:chExt cx="478" cy="831"/>
            </a:xfrm>
          </p:grpSpPr>
          <p:grpSp>
            <p:nvGrpSpPr>
              <p:cNvPr id="12368" name="Group 54"/>
              <p:cNvGrpSpPr>
                <a:grpSpLocks/>
              </p:cNvGrpSpPr>
              <p:nvPr/>
            </p:nvGrpSpPr>
            <p:grpSpPr bwMode="auto">
              <a:xfrm>
                <a:off x="-512" y="2681"/>
                <a:ext cx="478" cy="149"/>
                <a:chOff x="-512" y="2681"/>
                <a:chExt cx="478" cy="149"/>
              </a:xfrm>
            </p:grpSpPr>
            <p:sp>
              <p:nvSpPr>
                <p:cNvPr id="12370" name="Freeform 55"/>
                <p:cNvSpPr>
                  <a:spLocks/>
                </p:cNvSpPr>
                <p:nvPr/>
              </p:nvSpPr>
              <p:spPr bwMode="auto">
                <a:xfrm>
                  <a:off x="-512" y="2689"/>
                  <a:ext cx="232" cy="100"/>
                </a:xfrm>
                <a:custGeom>
                  <a:avLst/>
                  <a:gdLst>
                    <a:gd name="T0" fmla="*/ 0 w 695"/>
                    <a:gd name="T1" fmla="*/ 0 h 300"/>
                    <a:gd name="T2" fmla="*/ 0 w 695"/>
                    <a:gd name="T3" fmla="*/ 0 h 300"/>
                    <a:gd name="T4" fmla="*/ 0 w 695"/>
                    <a:gd name="T5" fmla="*/ 0 h 300"/>
                    <a:gd name="T6" fmla="*/ 0 w 695"/>
                    <a:gd name="T7" fmla="*/ 0 h 300"/>
                    <a:gd name="T8" fmla="*/ 0 w 695"/>
                    <a:gd name="T9" fmla="*/ 0 h 300"/>
                    <a:gd name="T10" fmla="*/ 0 w 695"/>
                    <a:gd name="T11" fmla="*/ 0 h 300"/>
                    <a:gd name="T12" fmla="*/ 0 w 695"/>
                    <a:gd name="T13" fmla="*/ 0 h 300"/>
                    <a:gd name="T14" fmla="*/ 0 w 695"/>
                    <a:gd name="T15" fmla="*/ 0 h 300"/>
                    <a:gd name="T16" fmla="*/ 0 w 695"/>
                    <a:gd name="T17" fmla="*/ 0 h 300"/>
                    <a:gd name="T18" fmla="*/ 0 w 695"/>
                    <a:gd name="T19" fmla="*/ 0 h 300"/>
                    <a:gd name="T20" fmla="*/ 0 w 695"/>
                    <a:gd name="T21" fmla="*/ 0 h 300"/>
                    <a:gd name="T22" fmla="*/ 0 w 695"/>
                    <a:gd name="T23" fmla="*/ 0 h 300"/>
                    <a:gd name="T24" fmla="*/ 0 w 695"/>
                    <a:gd name="T25" fmla="*/ 0 h 300"/>
                    <a:gd name="T26" fmla="*/ 0 w 695"/>
                    <a:gd name="T27" fmla="*/ 0 h 300"/>
                    <a:gd name="T28" fmla="*/ 0 w 695"/>
                    <a:gd name="T29" fmla="*/ 0 h 300"/>
                    <a:gd name="T30" fmla="*/ 0 w 695"/>
                    <a:gd name="T31" fmla="*/ 0 h 300"/>
                    <a:gd name="T32" fmla="*/ 0 w 695"/>
                    <a:gd name="T33" fmla="*/ 0 h 300"/>
                    <a:gd name="T34" fmla="*/ 0 w 695"/>
                    <a:gd name="T35" fmla="*/ 0 h 300"/>
                    <a:gd name="T36" fmla="*/ 0 w 695"/>
                    <a:gd name="T37" fmla="*/ 0 h 30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5"/>
                    <a:gd name="T58" fmla="*/ 0 h 300"/>
                    <a:gd name="T59" fmla="*/ 695 w 695"/>
                    <a:gd name="T60" fmla="*/ 300 h 30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5" h="300">
                      <a:moveTo>
                        <a:pt x="398" y="0"/>
                      </a:moveTo>
                      <a:lnTo>
                        <a:pt x="242" y="84"/>
                      </a:lnTo>
                      <a:lnTo>
                        <a:pt x="125" y="116"/>
                      </a:lnTo>
                      <a:lnTo>
                        <a:pt x="29" y="144"/>
                      </a:lnTo>
                      <a:lnTo>
                        <a:pt x="3" y="168"/>
                      </a:lnTo>
                      <a:lnTo>
                        <a:pt x="0" y="220"/>
                      </a:lnTo>
                      <a:lnTo>
                        <a:pt x="8" y="254"/>
                      </a:lnTo>
                      <a:lnTo>
                        <a:pt x="36" y="282"/>
                      </a:lnTo>
                      <a:lnTo>
                        <a:pt x="92" y="300"/>
                      </a:lnTo>
                      <a:lnTo>
                        <a:pt x="168" y="300"/>
                      </a:lnTo>
                      <a:lnTo>
                        <a:pt x="341" y="282"/>
                      </a:lnTo>
                      <a:lnTo>
                        <a:pt x="424" y="260"/>
                      </a:lnTo>
                      <a:lnTo>
                        <a:pt x="483" y="263"/>
                      </a:lnTo>
                      <a:lnTo>
                        <a:pt x="608" y="266"/>
                      </a:lnTo>
                      <a:lnTo>
                        <a:pt x="647" y="260"/>
                      </a:lnTo>
                      <a:lnTo>
                        <a:pt x="675" y="248"/>
                      </a:lnTo>
                      <a:lnTo>
                        <a:pt x="693" y="226"/>
                      </a:lnTo>
                      <a:lnTo>
                        <a:pt x="695" y="60"/>
                      </a:lnTo>
                      <a:lnTo>
                        <a:pt x="398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71" name="Freeform 56"/>
                <p:cNvSpPr>
                  <a:spLocks/>
                </p:cNvSpPr>
                <p:nvPr/>
              </p:nvSpPr>
              <p:spPr bwMode="auto">
                <a:xfrm>
                  <a:off x="-203" y="2681"/>
                  <a:ext cx="169" cy="149"/>
                </a:xfrm>
                <a:custGeom>
                  <a:avLst/>
                  <a:gdLst>
                    <a:gd name="T0" fmla="*/ 0 w 507"/>
                    <a:gd name="T1" fmla="*/ 0 h 447"/>
                    <a:gd name="T2" fmla="*/ 0 w 507"/>
                    <a:gd name="T3" fmla="*/ 0 h 447"/>
                    <a:gd name="T4" fmla="*/ 0 w 507"/>
                    <a:gd name="T5" fmla="*/ 0 h 447"/>
                    <a:gd name="T6" fmla="*/ 0 w 507"/>
                    <a:gd name="T7" fmla="*/ 0 h 447"/>
                    <a:gd name="T8" fmla="*/ 0 w 507"/>
                    <a:gd name="T9" fmla="*/ 0 h 447"/>
                    <a:gd name="T10" fmla="*/ 0 w 507"/>
                    <a:gd name="T11" fmla="*/ 0 h 447"/>
                    <a:gd name="T12" fmla="*/ 0 w 507"/>
                    <a:gd name="T13" fmla="*/ 0 h 447"/>
                    <a:gd name="T14" fmla="*/ 0 w 507"/>
                    <a:gd name="T15" fmla="*/ 0 h 447"/>
                    <a:gd name="T16" fmla="*/ 0 w 507"/>
                    <a:gd name="T17" fmla="*/ 0 h 447"/>
                    <a:gd name="T18" fmla="*/ 0 w 507"/>
                    <a:gd name="T19" fmla="*/ 0 h 447"/>
                    <a:gd name="T20" fmla="*/ 0 w 507"/>
                    <a:gd name="T21" fmla="*/ 0 h 447"/>
                    <a:gd name="T22" fmla="*/ 0 w 507"/>
                    <a:gd name="T23" fmla="*/ 0 h 447"/>
                    <a:gd name="T24" fmla="*/ 0 w 507"/>
                    <a:gd name="T25" fmla="*/ 0 h 447"/>
                    <a:gd name="T26" fmla="*/ 0 w 507"/>
                    <a:gd name="T27" fmla="*/ 0 h 447"/>
                    <a:gd name="T28" fmla="*/ 0 w 507"/>
                    <a:gd name="T29" fmla="*/ 0 h 447"/>
                    <a:gd name="T30" fmla="*/ 0 w 507"/>
                    <a:gd name="T31" fmla="*/ 0 h 447"/>
                    <a:gd name="T32" fmla="*/ 0 w 507"/>
                    <a:gd name="T33" fmla="*/ 0 h 447"/>
                    <a:gd name="T34" fmla="*/ 0 w 507"/>
                    <a:gd name="T35" fmla="*/ 0 h 44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07"/>
                    <a:gd name="T55" fmla="*/ 0 h 447"/>
                    <a:gd name="T56" fmla="*/ 507 w 507"/>
                    <a:gd name="T57" fmla="*/ 447 h 44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07" h="447">
                      <a:moveTo>
                        <a:pt x="289" y="47"/>
                      </a:moveTo>
                      <a:lnTo>
                        <a:pt x="364" y="165"/>
                      </a:lnTo>
                      <a:lnTo>
                        <a:pt x="455" y="264"/>
                      </a:lnTo>
                      <a:lnTo>
                        <a:pt x="497" y="301"/>
                      </a:lnTo>
                      <a:lnTo>
                        <a:pt x="507" y="331"/>
                      </a:lnTo>
                      <a:lnTo>
                        <a:pt x="507" y="375"/>
                      </a:lnTo>
                      <a:lnTo>
                        <a:pt x="489" y="413"/>
                      </a:lnTo>
                      <a:lnTo>
                        <a:pt x="436" y="439"/>
                      </a:lnTo>
                      <a:lnTo>
                        <a:pt x="380" y="447"/>
                      </a:lnTo>
                      <a:lnTo>
                        <a:pt x="289" y="447"/>
                      </a:lnTo>
                      <a:lnTo>
                        <a:pt x="236" y="421"/>
                      </a:lnTo>
                      <a:lnTo>
                        <a:pt x="183" y="386"/>
                      </a:lnTo>
                      <a:lnTo>
                        <a:pt x="121" y="310"/>
                      </a:lnTo>
                      <a:lnTo>
                        <a:pt x="83" y="269"/>
                      </a:lnTo>
                      <a:lnTo>
                        <a:pt x="3" y="206"/>
                      </a:lnTo>
                      <a:lnTo>
                        <a:pt x="0" y="79"/>
                      </a:lnTo>
                      <a:lnTo>
                        <a:pt x="14" y="0"/>
                      </a:lnTo>
                      <a:lnTo>
                        <a:pt x="289" y="47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69" name="Freeform 57"/>
              <p:cNvSpPr>
                <a:spLocks/>
              </p:cNvSpPr>
              <p:nvPr/>
            </p:nvSpPr>
            <p:spPr bwMode="auto">
              <a:xfrm>
                <a:off x="-424" y="1999"/>
                <a:ext cx="330" cy="735"/>
              </a:xfrm>
              <a:custGeom>
                <a:avLst/>
                <a:gdLst>
                  <a:gd name="T0" fmla="*/ 0 w 990"/>
                  <a:gd name="T1" fmla="*/ 0 h 2207"/>
                  <a:gd name="T2" fmla="*/ 0 w 990"/>
                  <a:gd name="T3" fmla="*/ 0 h 2207"/>
                  <a:gd name="T4" fmla="*/ 0 w 990"/>
                  <a:gd name="T5" fmla="*/ 0 h 2207"/>
                  <a:gd name="T6" fmla="*/ 0 w 990"/>
                  <a:gd name="T7" fmla="*/ 0 h 2207"/>
                  <a:gd name="T8" fmla="*/ 0 w 990"/>
                  <a:gd name="T9" fmla="*/ 0 h 2207"/>
                  <a:gd name="T10" fmla="*/ 0 w 990"/>
                  <a:gd name="T11" fmla="*/ 0 h 2207"/>
                  <a:gd name="T12" fmla="*/ 0 w 990"/>
                  <a:gd name="T13" fmla="*/ 0 h 2207"/>
                  <a:gd name="T14" fmla="*/ 0 w 990"/>
                  <a:gd name="T15" fmla="*/ 0 h 2207"/>
                  <a:gd name="T16" fmla="*/ 0 w 990"/>
                  <a:gd name="T17" fmla="*/ 0 h 2207"/>
                  <a:gd name="T18" fmla="*/ 0 w 990"/>
                  <a:gd name="T19" fmla="*/ 0 h 2207"/>
                  <a:gd name="T20" fmla="*/ 0 w 990"/>
                  <a:gd name="T21" fmla="*/ 0 h 2207"/>
                  <a:gd name="T22" fmla="*/ 0 w 990"/>
                  <a:gd name="T23" fmla="*/ 0 h 2207"/>
                  <a:gd name="T24" fmla="*/ 0 w 990"/>
                  <a:gd name="T25" fmla="*/ 0 h 2207"/>
                  <a:gd name="T26" fmla="*/ 0 w 990"/>
                  <a:gd name="T27" fmla="*/ 0 h 2207"/>
                  <a:gd name="T28" fmla="*/ 0 w 990"/>
                  <a:gd name="T29" fmla="*/ 0 h 2207"/>
                  <a:gd name="T30" fmla="*/ 0 w 990"/>
                  <a:gd name="T31" fmla="*/ 0 h 2207"/>
                  <a:gd name="T32" fmla="*/ 0 w 990"/>
                  <a:gd name="T33" fmla="*/ 0 h 2207"/>
                  <a:gd name="T34" fmla="*/ 0 w 990"/>
                  <a:gd name="T35" fmla="*/ 0 h 2207"/>
                  <a:gd name="T36" fmla="*/ 0 w 990"/>
                  <a:gd name="T37" fmla="*/ 0 h 2207"/>
                  <a:gd name="T38" fmla="*/ 0 w 990"/>
                  <a:gd name="T39" fmla="*/ 0 h 2207"/>
                  <a:gd name="T40" fmla="*/ 0 w 990"/>
                  <a:gd name="T41" fmla="*/ 0 h 2207"/>
                  <a:gd name="T42" fmla="*/ 0 w 990"/>
                  <a:gd name="T43" fmla="*/ 0 h 2207"/>
                  <a:gd name="T44" fmla="*/ 0 w 990"/>
                  <a:gd name="T45" fmla="*/ 0 h 2207"/>
                  <a:gd name="T46" fmla="*/ 0 w 990"/>
                  <a:gd name="T47" fmla="*/ 0 h 2207"/>
                  <a:gd name="T48" fmla="*/ 0 w 990"/>
                  <a:gd name="T49" fmla="*/ 0 h 2207"/>
                  <a:gd name="T50" fmla="*/ 0 w 990"/>
                  <a:gd name="T51" fmla="*/ 0 h 2207"/>
                  <a:gd name="T52" fmla="*/ 0 w 990"/>
                  <a:gd name="T53" fmla="*/ 0 h 2207"/>
                  <a:gd name="T54" fmla="*/ 0 w 990"/>
                  <a:gd name="T55" fmla="*/ 0 h 2207"/>
                  <a:gd name="T56" fmla="*/ 0 w 990"/>
                  <a:gd name="T57" fmla="*/ 0 h 2207"/>
                  <a:gd name="T58" fmla="*/ 0 w 990"/>
                  <a:gd name="T59" fmla="*/ 0 h 2207"/>
                  <a:gd name="T60" fmla="*/ 0 w 990"/>
                  <a:gd name="T61" fmla="*/ 0 h 2207"/>
                  <a:gd name="T62" fmla="*/ 0 w 990"/>
                  <a:gd name="T63" fmla="*/ 0 h 2207"/>
                  <a:gd name="T64" fmla="*/ 0 w 990"/>
                  <a:gd name="T65" fmla="*/ 0 h 2207"/>
                  <a:gd name="T66" fmla="*/ 0 w 990"/>
                  <a:gd name="T67" fmla="*/ 0 h 2207"/>
                  <a:gd name="T68" fmla="*/ 0 w 990"/>
                  <a:gd name="T69" fmla="*/ 0 h 2207"/>
                  <a:gd name="T70" fmla="*/ 0 w 990"/>
                  <a:gd name="T71" fmla="*/ 0 h 2207"/>
                  <a:gd name="T72" fmla="*/ 0 w 990"/>
                  <a:gd name="T73" fmla="*/ 0 h 2207"/>
                  <a:gd name="T74" fmla="*/ 0 w 990"/>
                  <a:gd name="T75" fmla="*/ 0 h 2207"/>
                  <a:gd name="T76" fmla="*/ 0 w 990"/>
                  <a:gd name="T77" fmla="*/ 0 h 2207"/>
                  <a:gd name="T78" fmla="*/ 0 w 990"/>
                  <a:gd name="T79" fmla="*/ 0 h 2207"/>
                  <a:gd name="T80" fmla="*/ 0 w 990"/>
                  <a:gd name="T81" fmla="*/ 0 h 2207"/>
                  <a:gd name="T82" fmla="*/ 0 w 990"/>
                  <a:gd name="T83" fmla="*/ 0 h 2207"/>
                  <a:gd name="T84" fmla="*/ 0 w 990"/>
                  <a:gd name="T85" fmla="*/ 0 h 2207"/>
                  <a:gd name="T86" fmla="*/ 0 w 990"/>
                  <a:gd name="T87" fmla="*/ 0 h 220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90"/>
                  <a:gd name="T133" fmla="*/ 0 h 2207"/>
                  <a:gd name="T134" fmla="*/ 990 w 990"/>
                  <a:gd name="T135" fmla="*/ 2207 h 220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90" h="2207">
                    <a:moveTo>
                      <a:pt x="124" y="13"/>
                    </a:moveTo>
                    <a:lnTo>
                      <a:pt x="43" y="532"/>
                    </a:lnTo>
                    <a:lnTo>
                      <a:pt x="27" y="736"/>
                    </a:lnTo>
                    <a:lnTo>
                      <a:pt x="13" y="946"/>
                    </a:lnTo>
                    <a:lnTo>
                      <a:pt x="13" y="1138"/>
                    </a:lnTo>
                    <a:lnTo>
                      <a:pt x="0" y="1291"/>
                    </a:lnTo>
                    <a:lnTo>
                      <a:pt x="9" y="1359"/>
                    </a:lnTo>
                    <a:lnTo>
                      <a:pt x="68" y="1658"/>
                    </a:lnTo>
                    <a:lnTo>
                      <a:pt x="68" y="1931"/>
                    </a:lnTo>
                    <a:lnTo>
                      <a:pt x="77" y="2066"/>
                    </a:lnTo>
                    <a:lnTo>
                      <a:pt x="135" y="2105"/>
                    </a:lnTo>
                    <a:lnTo>
                      <a:pt x="210" y="2124"/>
                    </a:lnTo>
                    <a:lnTo>
                      <a:pt x="276" y="2132"/>
                    </a:lnTo>
                    <a:lnTo>
                      <a:pt x="361" y="2143"/>
                    </a:lnTo>
                    <a:lnTo>
                      <a:pt x="443" y="2150"/>
                    </a:lnTo>
                    <a:lnTo>
                      <a:pt x="444" y="2057"/>
                    </a:lnTo>
                    <a:lnTo>
                      <a:pt x="399" y="1614"/>
                    </a:lnTo>
                    <a:lnTo>
                      <a:pt x="365" y="1369"/>
                    </a:lnTo>
                    <a:lnTo>
                      <a:pt x="361" y="1259"/>
                    </a:lnTo>
                    <a:lnTo>
                      <a:pt x="381" y="974"/>
                    </a:lnTo>
                    <a:lnTo>
                      <a:pt x="417" y="600"/>
                    </a:lnTo>
                    <a:lnTo>
                      <a:pt x="467" y="958"/>
                    </a:lnTo>
                    <a:lnTo>
                      <a:pt x="535" y="1352"/>
                    </a:lnTo>
                    <a:lnTo>
                      <a:pt x="569" y="1607"/>
                    </a:lnTo>
                    <a:lnTo>
                      <a:pt x="644" y="2165"/>
                    </a:lnTo>
                    <a:lnTo>
                      <a:pt x="692" y="2185"/>
                    </a:lnTo>
                    <a:lnTo>
                      <a:pt x="744" y="2202"/>
                    </a:lnTo>
                    <a:lnTo>
                      <a:pt x="810" y="2207"/>
                    </a:lnTo>
                    <a:lnTo>
                      <a:pt x="885" y="2207"/>
                    </a:lnTo>
                    <a:lnTo>
                      <a:pt x="960" y="2165"/>
                    </a:lnTo>
                    <a:lnTo>
                      <a:pt x="990" y="2127"/>
                    </a:lnTo>
                    <a:lnTo>
                      <a:pt x="985" y="2038"/>
                    </a:lnTo>
                    <a:lnTo>
                      <a:pt x="954" y="1765"/>
                    </a:lnTo>
                    <a:lnTo>
                      <a:pt x="916" y="1457"/>
                    </a:lnTo>
                    <a:lnTo>
                      <a:pt x="875" y="1078"/>
                    </a:lnTo>
                    <a:lnTo>
                      <a:pt x="836" y="738"/>
                    </a:lnTo>
                    <a:lnTo>
                      <a:pt x="836" y="528"/>
                    </a:lnTo>
                    <a:lnTo>
                      <a:pt x="866" y="347"/>
                    </a:lnTo>
                    <a:lnTo>
                      <a:pt x="836" y="121"/>
                    </a:lnTo>
                    <a:lnTo>
                      <a:pt x="820" y="0"/>
                    </a:lnTo>
                    <a:lnTo>
                      <a:pt x="580" y="60"/>
                    </a:lnTo>
                    <a:lnTo>
                      <a:pt x="399" y="91"/>
                    </a:lnTo>
                    <a:lnTo>
                      <a:pt x="248" y="60"/>
                    </a:lnTo>
                    <a:lnTo>
                      <a:pt x="124" y="13"/>
                    </a:lnTo>
                    <a:close/>
                  </a:path>
                </a:pathLst>
              </a:custGeom>
              <a:solidFill>
                <a:srgbClr val="20202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50" name="Group 58"/>
            <p:cNvGrpSpPr>
              <a:grpSpLocks/>
            </p:cNvGrpSpPr>
            <p:nvPr/>
          </p:nvGrpSpPr>
          <p:grpSpPr bwMode="auto">
            <a:xfrm>
              <a:off x="-264" y="1574"/>
              <a:ext cx="256" cy="649"/>
              <a:chOff x="-264" y="1574"/>
              <a:chExt cx="256" cy="649"/>
            </a:xfrm>
          </p:grpSpPr>
          <p:sp>
            <p:nvSpPr>
              <p:cNvPr id="12361" name="Freeform 59"/>
              <p:cNvSpPr>
                <a:spLocks/>
              </p:cNvSpPr>
              <p:nvPr/>
            </p:nvSpPr>
            <p:spPr bwMode="auto">
              <a:xfrm>
                <a:off x="-264" y="1577"/>
                <a:ext cx="216" cy="646"/>
              </a:xfrm>
              <a:custGeom>
                <a:avLst/>
                <a:gdLst>
                  <a:gd name="T0" fmla="*/ 0 w 646"/>
                  <a:gd name="T1" fmla="*/ 0 h 1937"/>
                  <a:gd name="T2" fmla="*/ 0 w 646"/>
                  <a:gd name="T3" fmla="*/ 0 h 1937"/>
                  <a:gd name="T4" fmla="*/ 0 w 646"/>
                  <a:gd name="T5" fmla="*/ 0 h 1937"/>
                  <a:gd name="T6" fmla="*/ 0 w 646"/>
                  <a:gd name="T7" fmla="*/ 0 h 1937"/>
                  <a:gd name="T8" fmla="*/ 0 w 646"/>
                  <a:gd name="T9" fmla="*/ 0 h 1937"/>
                  <a:gd name="T10" fmla="*/ 0 w 646"/>
                  <a:gd name="T11" fmla="*/ 0 h 1937"/>
                  <a:gd name="T12" fmla="*/ 0 w 646"/>
                  <a:gd name="T13" fmla="*/ 0 h 1937"/>
                  <a:gd name="T14" fmla="*/ 0 w 646"/>
                  <a:gd name="T15" fmla="*/ 0 h 1937"/>
                  <a:gd name="T16" fmla="*/ 0 w 646"/>
                  <a:gd name="T17" fmla="*/ 0 h 1937"/>
                  <a:gd name="T18" fmla="*/ 0 w 646"/>
                  <a:gd name="T19" fmla="*/ 0 h 1937"/>
                  <a:gd name="T20" fmla="*/ 0 w 646"/>
                  <a:gd name="T21" fmla="*/ 0 h 1937"/>
                  <a:gd name="T22" fmla="*/ 0 w 646"/>
                  <a:gd name="T23" fmla="*/ 0 h 1937"/>
                  <a:gd name="T24" fmla="*/ 0 w 646"/>
                  <a:gd name="T25" fmla="*/ 0 h 1937"/>
                  <a:gd name="T26" fmla="*/ 0 w 646"/>
                  <a:gd name="T27" fmla="*/ 0 h 1937"/>
                  <a:gd name="T28" fmla="*/ 0 w 646"/>
                  <a:gd name="T29" fmla="*/ 0 h 1937"/>
                  <a:gd name="T30" fmla="*/ 0 w 646"/>
                  <a:gd name="T31" fmla="*/ 0 h 1937"/>
                  <a:gd name="T32" fmla="*/ 0 w 646"/>
                  <a:gd name="T33" fmla="*/ 0 h 1937"/>
                  <a:gd name="T34" fmla="*/ 0 w 646"/>
                  <a:gd name="T35" fmla="*/ 0 h 1937"/>
                  <a:gd name="T36" fmla="*/ 0 w 646"/>
                  <a:gd name="T37" fmla="*/ 0 h 1937"/>
                  <a:gd name="T38" fmla="*/ 0 w 646"/>
                  <a:gd name="T39" fmla="*/ 0 h 1937"/>
                  <a:gd name="T40" fmla="*/ 0 w 646"/>
                  <a:gd name="T41" fmla="*/ 0 h 1937"/>
                  <a:gd name="T42" fmla="*/ 0 w 646"/>
                  <a:gd name="T43" fmla="*/ 0 h 1937"/>
                  <a:gd name="T44" fmla="*/ 0 w 646"/>
                  <a:gd name="T45" fmla="*/ 0 h 1937"/>
                  <a:gd name="T46" fmla="*/ 0 w 646"/>
                  <a:gd name="T47" fmla="*/ 0 h 1937"/>
                  <a:gd name="T48" fmla="*/ 0 w 646"/>
                  <a:gd name="T49" fmla="*/ 0 h 1937"/>
                  <a:gd name="T50" fmla="*/ 0 w 646"/>
                  <a:gd name="T51" fmla="*/ 0 h 1937"/>
                  <a:gd name="T52" fmla="*/ 0 w 646"/>
                  <a:gd name="T53" fmla="*/ 0 h 1937"/>
                  <a:gd name="T54" fmla="*/ 0 w 646"/>
                  <a:gd name="T55" fmla="*/ 0 h 1937"/>
                  <a:gd name="T56" fmla="*/ 0 w 646"/>
                  <a:gd name="T57" fmla="*/ 0 h 1937"/>
                  <a:gd name="T58" fmla="*/ 0 w 646"/>
                  <a:gd name="T59" fmla="*/ 0 h 1937"/>
                  <a:gd name="T60" fmla="*/ 0 w 646"/>
                  <a:gd name="T61" fmla="*/ 0 h 1937"/>
                  <a:gd name="T62" fmla="*/ 0 w 646"/>
                  <a:gd name="T63" fmla="*/ 0 h 1937"/>
                  <a:gd name="T64" fmla="*/ 0 w 646"/>
                  <a:gd name="T65" fmla="*/ 0 h 1937"/>
                  <a:gd name="T66" fmla="*/ 0 w 646"/>
                  <a:gd name="T67" fmla="*/ 0 h 1937"/>
                  <a:gd name="T68" fmla="*/ 0 w 646"/>
                  <a:gd name="T69" fmla="*/ 0 h 1937"/>
                  <a:gd name="T70" fmla="*/ 0 w 646"/>
                  <a:gd name="T71" fmla="*/ 0 h 1937"/>
                  <a:gd name="T72" fmla="*/ 0 w 646"/>
                  <a:gd name="T73" fmla="*/ 0 h 1937"/>
                  <a:gd name="T74" fmla="*/ 0 w 646"/>
                  <a:gd name="T75" fmla="*/ 0 h 1937"/>
                  <a:gd name="T76" fmla="*/ 0 w 646"/>
                  <a:gd name="T77" fmla="*/ 0 h 1937"/>
                  <a:gd name="T78" fmla="*/ 0 w 646"/>
                  <a:gd name="T79" fmla="*/ 0 h 1937"/>
                  <a:gd name="T80" fmla="*/ 0 w 646"/>
                  <a:gd name="T81" fmla="*/ 0 h 1937"/>
                  <a:gd name="T82" fmla="*/ 0 w 646"/>
                  <a:gd name="T83" fmla="*/ 0 h 1937"/>
                  <a:gd name="T84" fmla="*/ 0 w 646"/>
                  <a:gd name="T85" fmla="*/ 0 h 1937"/>
                  <a:gd name="T86" fmla="*/ 0 w 646"/>
                  <a:gd name="T87" fmla="*/ 0 h 1937"/>
                  <a:gd name="T88" fmla="*/ 0 w 646"/>
                  <a:gd name="T89" fmla="*/ 0 h 19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46"/>
                  <a:gd name="T136" fmla="*/ 0 h 1937"/>
                  <a:gd name="T137" fmla="*/ 646 w 646"/>
                  <a:gd name="T138" fmla="*/ 1937 h 19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46" h="1937">
                    <a:moveTo>
                      <a:pt x="48" y="0"/>
                    </a:moveTo>
                    <a:lnTo>
                      <a:pt x="72" y="17"/>
                    </a:lnTo>
                    <a:lnTo>
                      <a:pt x="90" y="28"/>
                    </a:lnTo>
                    <a:lnTo>
                      <a:pt x="119" y="42"/>
                    </a:lnTo>
                    <a:lnTo>
                      <a:pt x="153" y="56"/>
                    </a:lnTo>
                    <a:lnTo>
                      <a:pt x="192" y="68"/>
                    </a:lnTo>
                    <a:lnTo>
                      <a:pt x="264" y="85"/>
                    </a:lnTo>
                    <a:lnTo>
                      <a:pt x="430" y="111"/>
                    </a:lnTo>
                    <a:lnTo>
                      <a:pt x="450" y="184"/>
                    </a:lnTo>
                    <a:lnTo>
                      <a:pt x="475" y="232"/>
                    </a:lnTo>
                    <a:lnTo>
                      <a:pt x="556" y="439"/>
                    </a:lnTo>
                    <a:lnTo>
                      <a:pt x="636" y="743"/>
                    </a:lnTo>
                    <a:lnTo>
                      <a:pt x="646" y="909"/>
                    </a:lnTo>
                    <a:lnTo>
                      <a:pt x="639" y="1064"/>
                    </a:lnTo>
                    <a:lnTo>
                      <a:pt x="627" y="1180"/>
                    </a:lnTo>
                    <a:lnTo>
                      <a:pt x="604" y="1360"/>
                    </a:lnTo>
                    <a:lnTo>
                      <a:pt x="597" y="1448"/>
                    </a:lnTo>
                    <a:lnTo>
                      <a:pt x="586" y="1539"/>
                    </a:lnTo>
                    <a:lnTo>
                      <a:pt x="586" y="1647"/>
                    </a:lnTo>
                    <a:lnTo>
                      <a:pt x="620" y="1817"/>
                    </a:lnTo>
                    <a:lnTo>
                      <a:pt x="561" y="1862"/>
                    </a:lnTo>
                    <a:lnTo>
                      <a:pt x="459" y="1910"/>
                    </a:lnTo>
                    <a:lnTo>
                      <a:pt x="372" y="1933"/>
                    </a:lnTo>
                    <a:lnTo>
                      <a:pt x="289" y="1937"/>
                    </a:lnTo>
                    <a:lnTo>
                      <a:pt x="221" y="1933"/>
                    </a:lnTo>
                    <a:lnTo>
                      <a:pt x="176" y="1925"/>
                    </a:lnTo>
                    <a:lnTo>
                      <a:pt x="139" y="1889"/>
                    </a:lnTo>
                    <a:lnTo>
                      <a:pt x="132" y="1829"/>
                    </a:lnTo>
                    <a:lnTo>
                      <a:pt x="129" y="1756"/>
                    </a:lnTo>
                    <a:lnTo>
                      <a:pt x="124" y="1655"/>
                    </a:lnTo>
                    <a:lnTo>
                      <a:pt x="113" y="1534"/>
                    </a:lnTo>
                    <a:lnTo>
                      <a:pt x="105" y="1383"/>
                    </a:lnTo>
                    <a:lnTo>
                      <a:pt x="95" y="1173"/>
                    </a:lnTo>
                    <a:lnTo>
                      <a:pt x="77" y="933"/>
                    </a:lnTo>
                    <a:lnTo>
                      <a:pt x="35" y="624"/>
                    </a:lnTo>
                    <a:lnTo>
                      <a:pt x="7" y="456"/>
                    </a:lnTo>
                    <a:lnTo>
                      <a:pt x="4" y="399"/>
                    </a:lnTo>
                    <a:lnTo>
                      <a:pt x="4" y="335"/>
                    </a:lnTo>
                    <a:lnTo>
                      <a:pt x="4" y="278"/>
                    </a:lnTo>
                    <a:lnTo>
                      <a:pt x="0" y="212"/>
                    </a:lnTo>
                    <a:lnTo>
                      <a:pt x="7" y="150"/>
                    </a:lnTo>
                    <a:lnTo>
                      <a:pt x="17" y="115"/>
                    </a:lnTo>
                    <a:lnTo>
                      <a:pt x="31" y="71"/>
                    </a:lnTo>
                    <a:lnTo>
                      <a:pt x="41" y="3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62" name="Freeform 60"/>
              <p:cNvSpPr>
                <a:spLocks/>
              </p:cNvSpPr>
              <p:nvPr/>
            </p:nvSpPr>
            <p:spPr bwMode="auto">
              <a:xfrm>
                <a:off x="-140" y="1779"/>
                <a:ext cx="44" cy="249"/>
              </a:xfrm>
              <a:custGeom>
                <a:avLst/>
                <a:gdLst>
                  <a:gd name="T0" fmla="*/ 0 w 131"/>
                  <a:gd name="T1" fmla="*/ 0 h 747"/>
                  <a:gd name="T2" fmla="*/ 0 w 131"/>
                  <a:gd name="T3" fmla="*/ 0 h 747"/>
                  <a:gd name="T4" fmla="*/ 0 w 131"/>
                  <a:gd name="T5" fmla="*/ 0 h 747"/>
                  <a:gd name="T6" fmla="*/ 0 w 131"/>
                  <a:gd name="T7" fmla="*/ 0 h 747"/>
                  <a:gd name="T8" fmla="*/ 0 w 131"/>
                  <a:gd name="T9" fmla="*/ 0 h 747"/>
                  <a:gd name="T10" fmla="*/ 0 w 131"/>
                  <a:gd name="T11" fmla="*/ 0 h 747"/>
                  <a:gd name="T12" fmla="*/ 0 w 131"/>
                  <a:gd name="T13" fmla="*/ 0 h 747"/>
                  <a:gd name="T14" fmla="*/ 0 w 131"/>
                  <a:gd name="T15" fmla="*/ 0 h 747"/>
                  <a:gd name="T16" fmla="*/ 0 w 131"/>
                  <a:gd name="T17" fmla="*/ 0 h 747"/>
                  <a:gd name="T18" fmla="*/ 0 w 131"/>
                  <a:gd name="T19" fmla="*/ 0 h 747"/>
                  <a:gd name="T20" fmla="*/ 0 w 131"/>
                  <a:gd name="T21" fmla="*/ 0 h 7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1"/>
                  <a:gd name="T34" fmla="*/ 0 h 747"/>
                  <a:gd name="T35" fmla="*/ 131 w 131"/>
                  <a:gd name="T36" fmla="*/ 747 h 7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1" h="747">
                    <a:moveTo>
                      <a:pt x="20" y="0"/>
                    </a:moveTo>
                    <a:lnTo>
                      <a:pt x="39" y="229"/>
                    </a:lnTo>
                    <a:lnTo>
                      <a:pt x="33" y="309"/>
                    </a:lnTo>
                    <a:lnTo>
                      <a:pt x="0" y="411"/>
                    </a:lnTo>
                    <a:lnTo>
                      <a:pt x="14" y="485"/>
                    </a:lnTo>
                    <a:lnTo>
                      <a:pt x="47" y="546"/>
                    </a:lnTo>
                    <a:lnTo>
                      <a:pt x="59" y="679"/>
                    </a:lnTo>
                    <a:lnTo>
                      <a:pt x="64" y="747"/>
                    </a:lnTo>
                    <a:lnTo>
                      <a:pt x="120" y="467"/>
                    </a:lnTo>
                    <a:lnTo>
                      <a:pt x="131" y="31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63" name="Group 61"/>
              <p:cNvGrpSpPr>
                <a:grpSpLocks/>
              </p:cNvGrpSpPr>
              <p:nvPr/>
            </p:nvGrpSpPr>
            <p:grpSpPr bwMode="auto">
              <a:xfrm>
                <a:off x="-164" y="2087"/>
                <a:ext cx="110" cy="123"/>
                <a:chOff x="-164" y="2087"/>
                <a:chExt cx="110" cy="123"/>
              </a:xfrm>
            </p:grpSpPr>
            <p:sp>
              <p:nvSpPr>
                <p:cNvPr id="12366" name="Freeform 62"/>
                <p:cNvSpPr>
                  <a:spLocks/>
                </p:cNvSpPr>
                <p:nvPr/>
              </p:nvSpPr>
              <p:spPr bwMode="auto">
                <a:xfrm>
                  <a:off x="-164" y="2101"/>
                  <a:ext cx="96" cy="109"/>
                </a:xfrm>
                <a:custGeom>
                  <a:avLst/>
                  <a:gdLst>
                    <a:gd name="T0" fmla="*/ 0 w 290"/>
                    <a:gd name="T1" fmla="*/ 0 h 329"/>
                    <a:gd name="T2" fmla="*/ 0 w 290"/>
                    <a:gd name="T3" fmla="*/ 0 h 329"/>
                    <a:gd name="T4" fmla="*/ 0 w 290"/>
                    <a:gd name="T5" fmla="*/ 0 h 329"/>
                    <a:gd name="T6" fmla="*/ 0 w 290"/>
                    <a:gd name="T7" fmla="*/ 0 h 329"/>
                    <a:gd name="T8" fmla="*/ 0 w 290"/>
                    <a:gd name="T9" fmla="*/ 0 h 329"/>
                    <a:gd name="T10" fmla="*/ 0 w 290"/>
                    <a:gd name="T11" fmla="*/ 0 h 329"/>
                    <a:gd name="T12" fmla="*/ 0 w 290"/>
                    <a:gd name="T13" fmla="*/ 0 h 329"/>
                    <a:gd name="T14" fmla="*/ 0 w 290"/>
                    <a:gd name="T15" fmla="*/ 0 h 329"/>
                    <a:gd name="T16" fmla="*/ 0 w 290"/>
                    <a:gd name="T17" fmla="*/ 0 h 329"/>
                    <a:gd name="T18" fmla="*/ 0 w 290"/>
                    <a:gd name="T19" fmla="*/ 0 h 329"/>
                    <a:gd name="T20" fmla="*/ 0 w 290"/>
                    <a:gd name="T21" fmla="*/ 0 h 329"/>
                    <a:gd name="T22" fmla="*/ 0 w 290"/>
                    <a:gd name="T23" fmla="*/ 0 h 329"/>
                    <a:gd name="T24" fmla="*/ 0 w 290"/>
                    <a:gd name="T25" fmla="*/ 0 h 329"/>
                    <a:gd name="T26" fmla="*/ 0 w 290"/>
                    <a:gd name="T27" fmla="*/ 0 h 329"/>
                    <a:gd name="T28" fmla="*/ 0 w 290"/>
                    <a:gd name="T29" fmla="*/ 0 h 329"/>
                    <a:gd name="T30" fmla="*/ 0 w 290"/>
                    <a:gd name="T31" fmla="*/ 0 h 329"/>
                    <a:gd name="T32" fmla="*/ 0 w 290"/>
                    <a:gd name="T33" fmla="*/ 0 h 329"/>
                    <a:gd name="T34" fmla="*/ 0 w 290"/>
                    <a:gd name="T35" fmla="*/ 0 h 329"/>
                    <a:gd name="T36" fmla="*/ 0 w 290"/>
                    <a:gd name="T37" fmla="*/ 0 h 329"/>
                    <a:gd name="T38" fmla="*/ 0 w 290"/>
                    <a:gd name="T39" fmla="*/ 0 h 329"/>
                    <a:gd name="T40" fmla="*/ 0 w 290"/>
                    <a:gd name="T41" fmla="*/ 0 h 329"/>
                    <a:gd name="T42" fmla="*/ 0 w 290"/>
                    <a:gd name="T43" fmla="*/ 0 h 329"/>
                    <a:gd name="T44" fmla="*/ 0 w 290"/>
                    <a:gd name="T45" fmla="*/ 0 h 329"/>
                    <a:gd name="T46" fmla="*/ 0 w 290"/>
                    <a:gd name="T47" fmla="*/ 0 h 329"/>
                    <a:gd name="T48" fmla="*/ 0 w 290"/>
                    <a:gd name="T49" fmla="*/ 0 h 329"/>
                    <a:gd name="T50" fmla="*/ 0 w 290"/>
                    <a:gd name="T51" fmla="*/ 0 h 329"/>
                    <a:gd name="T52" fmla="*/ 0 w 290"/>
                    <a:gd name="T53" fmla="*/ 0 h 329"/>
                    <a:gd name="T54" fmla="*/ 0 w 290"/>
                    <a:gd name="T55" fmla="*/ 0 h 329"/>
                    <a:gd name="T56" fmla="*/ 0 w 290"/>
                    <a:gd name="T57" fmla="*/ 0 h 329"/>
                    <a:gd name="T58" fmla="*/ 0 w 290"/>
                    <a:gd name="T59" fmla="*/ 0 h 329"/>
                    <a:gd name="T60" fmla="*/ 0 w 290"/>
                    <a:gd name="T61" fmla="*/ 0 h 329"/>
                    <a:gd name="T62" fmla="*/ 0 w 290"/>
                    <a:gd name="T63" fmla="*/ 0 h 329"/>
                    <a:gd name="T64" fmla="*/ 0 w 290"/>
                    <a:gd name="T65" fmla="*/ 0 h 329"/>
                    <a:gd name="T66" fmla="*/ 0 w 290"/>
                    <a:gd name="T67" fmla="*/ 0 h 329"/>
                    <a:gd name="T68" fmla="*/ 0 w 290"/>
                    <a:gd name="T69" fmla="*/ 0 h 329"/>
                    <a:gd name="T70" fmla="*/ 0 w 290"/>
                    <a:gd name="T71" fmla="*/ 0 h 329"/>
                    <a:gd name="T72" fmla="*/ 0 w 290"/>
                    <a:gd name="T73" fmla="*/ 0 h 329"/>
                    <a:gd name="T74" fmla="*/ 0 w 290"/>
                    <a:gd name="T75" fmla="*/ 0 h 32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90"/>
                    <a:gd name="T115" fmla="*/ 0 h 329"/>
                    <a:gd name="T116" fmla="*/ 290 w 290"/>
                    <a:gd name="T117" fmla="*/ 329 h 329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90" h="329">
                      <a:moveTo>
                        <a:pt x="283" y="98"/>
                      </a:moveTo>
                      <a:lnTo>
                        <a:pt x="280" y="181"/>
                      </a:lnTo>
                      <a:lnTo>
                        <a:pt x="277" y="225"/>
                      </a:lnTo>
                      <a:lnTo>
                        <a:pt x="273" y="252"/>
                      </a:lnTo>
                      <a:lnTo>
                        <a:pt x="265" y="282"/>
                      </a:lnTo>
                      <a:lnTo>
                        <a:pt x="254" y="295"/>
                      </a:lnTo>
                      <a:lnTo>
                        <a:pt x="241" y="299"/>
                      </a:lnTo>
                      <a:lnTo>
                        <a:pt x="229" y="304"/>
                      </a:lnTo>
                      <a:lnTo>
                        <a:pt x="220" y="311"/>
                      </a:lnTo>
                      <a:lnTo>
                        <a:pt x="206" y="319"/>
                      </a:lnTo>
                      <a:lnTo>
                        <a:pt x="192" y="325"/>
                      </a:lnTo>
                      <a:lnTo>
                        <a:pt x="174" y="329"/>
                      </a:lnTo>
                      <a:lnTo>
                        <a:pt x="160" y="328"/>
                      </a:lnTo>
                      <a:lnTo>
                        <a:pt x="146" y="320"/>
                      </a:lnTo>
                      <a:lnTo>
                        <a:pt x="132" y="320"/>
                      </a:lnTo>
                      <a:lnTo>
                        <a:pt x="112" y="318"/>
                      </a:lnTo>
                      <a:lnTo>
                        <a:pt x="93" y="316"/>
                      </a:lnTo>
                      <a:lnTo>
                        <a:pt x="72" y="308"/>
                      </a:lnTo>
                      <a:lnTo>
                        <a:pt x="57" y="305"/>
                      </a:lnTo>
                      <a:lnTo>
                        <a:pt x="39" y="279"/>
                      </a:lnTo>
                      <a:lnTo>
                        <a:pt x="35" y="264"/>
                      </a:lnTo>
                      <a:lnTo>
                        <a:pt x="30" y="240"/>
                      </a:lnTo>
                      <a:lnTo>
                        <a:pt x="30" y="196"/>
                      </a:lnTo>
                      <a:lnTo>
                        <a:pt x="23" y="198"/>
                      </a:lnTo>
                      <a:lnTo>
                        <a:pt x="15" y="194"/>
                      </a:lnTo>
                      <a:lnTo>
                        <a:pt x="11" y="186"/>
                      </a:lnTo>
                      <a:lnTo>
                        <a:pt x="2" y="158"/>
                      </a:lnTo>
                      <a:lnTo>
                        <a:pt x="0" y="134"/>
                      </a:lnTo>
                      <a:lnTo>
                        <a:pt x="15" y="103"/>
                      </a:lnTo>
                      <a:lnTo>
                        <a:pt x="33" y="81"/>
                      </a:lnTo>
                      <a:lnTo>
                        <a:pt x="60" y="47"/>
                      </a:lnTo>
                      <a:lnTo>
                        <a:pt x="74" y="39"/>
                      </a:lnTo>
                      <a:lnTo>
                        <a:pt x="92" y="32"/>
                      </a:lnTo>
                      <a:lnTo>
                        <a:pt x="111" y="30"/>
                      </a:lnTo>
                      <a:lnTo>
                        <a:pt x="135" y="22"/>
                      </a:lnTo>
                      <a:lnTo>
                        <a:pt x="166" y="0"/>
                      </a:lnTo>
                      <a:lnTo>
                        <a:pt x="290" y="44"/>
                      </a:lnTo>
                      <a:lnTo>
                        <a:pt x="283" y="98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67" name="Freeform 63"/>
                <p:cNvSpPr>
                  <a:spLocks/>
                </p:cNvSpPr>
                <p:nvPr/>
              </p:nvSpPr>
              <p:spPr bwMode="auto">
                <a:xfrm>
                  <a:off x="-131" y="2087"/>
                  <a:ext cx="77" cy="46"/>
                </a:xfrm>
                <a:custGeom>
                  <a:avLst/>
                  <a:gdLst>
                    <a:gd name="T0" fmla="*/ 0 w 232"/>
                    <a:gd name="T1" fmla="*/ 0 h 138"/>
                    <a:gd name="T2" fmla="*/ 0 w 232"/>
                    <a:gd name="T3" fmla="*/ 0 h 138"/>
                    <a:gd name="T4" fmla="*/ 0 w 232"/>
                    <a:gd name="T5" fmla="*/ 0 h 138"/>
                    <a:gd name="T6" fmla="*/ 0 w 232"/>
                    <a:gd name="T7" fmla="*/ 0 h 138"/>
                    <a:gd name="T8" fmla="*/ 0 w 232"/>
                    <a:gd name="T9" fmla="*/ 0 h 138"/>
                    <a:gd name="T10" fmla="*/ 0 w 232"/>
                    <a:gd name="T11" fmla="*/ 0 h 138"/>
                    <a:gd name="T12" fmla="*/ 0 w 232"/>
                    <a:gd name="T13" fmla="*/ 0 h 138"/>
                    <a:gd name="T14" fmla="*/ 0 w 232"/>
                    <a:gd name="T15" fmla="*/ 0 h 138"/>
                    <a:gd name="T16" fmla="*/ 0 w 232"/>
                    <a:gd name="T17" fmla="*/ 0 h 138"/>
                    <a:gd name="T18" fmla="*/ 0 w 232"/>
                    <a:gd name="T19" fmla="*/ 0 h 138"/>
                    <a:gd name="T20" fmla="*/ 0 w 232"/>
                    <a:gd name="T21" fmla="*/ 0 h 138"/>
                    <a:gd name="T22" fmla="*/ 0 w 232"/>
                    <a:gd name="T23" fmla="*/ 0 h 13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32"/>
                    <a:gd name="T37" fmla="*/ 0 h 138"/>
                    <a:gd name="T38" fmla="*/ 232 w 232"/>
                    <a:gd name="T39" fmla="*/ 138 h 13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32" h="138">
                      <a:moveTo>
                        <a:pt x="0" y="47"/>
                      </a:moveTo>
                      <a:lnTo>
                        <a:pt x="12" y="60"/>
                      </a:lnTo>
                      <a:lnTo>
                        <a:pt x="22" y="69"/>
                      </a:lnTo>
                      <a:lnTo>
                        <a:pt x="46" y="79"/>
                      </a:lnTo>
                      <a:lnTo>
                        <a:pt x="69" y="94"/>
                      </a:lnTo>
                      <a:lnTo>
                        <a:pt x="110" y="111"/>
                      </a:lnTo>
                      <a:lnTo>
                        <a:pt x="144" y="123"/>
                      </a:lnTo>
                      <a:lnTo>
                        <a:pt x="181" y="133"/>
                      </a:lnTo>
                      <a:lnTo>
                        <a:pt x="218" y="138"/>
                      </a:lnTo>
                      <a:lnTo>
                        <a:pt x="232" y="98"/>
                      </a:lnTo>
                      <a:lnTo>
                        <a:pt x="22" y="0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64" name="Freeform 64"/>
              <p:cNvSpPr>
                <a:spLocks/>
              </p:cNvSpPr>
              <p:nvPr/>
            </p:nvSpPr>
            <p:spPr bwMode="auto">
              <a:xfrm>
                <a:off x="-142" y="1614"/>
                <a:ext cx="134" cy="506"/>
              </a:xfrm>
              <a:custGeom>
                <a:avLst/>
                <a:gdLst>
                  <a:gd name="T0" fmla="*/ 0 w 403"/>
                  <a:gd name="T1" fmla="*/ 0 h 1516"/>
                  <a:gd name="T2" fmla="*/ 0 w 403"/>
                  <a:gd name="T3" fmla="*/ 0 h 1516"/>
                  <a:gd name="T4" fmla="*/ 0 w 403"/>
                  <a:gd name="T5" fmla="*/ 0 h 1516"/>
                  <a:gd name="T6" fmla="*/ 0 w 403"/>
                  <a:gd name="T7" fmla="*/ 0 h 1516"/>
                  <a:gd name="T8" fmla="*/ 0 w 403"/>
                  <a:gd name="T9" fmla="*/ 0 h 1516"/>
                  <a:gd name="T10" fmla="*/ 0 w 403"/>
                  <a:gd name="T11" fmla="*/ 0 h 1516"/>
                  <a:gd name="T12" fmla="*/ 0 w 403"/>
                  <a:gd name="T13" fmla="*/ 0 h 1516"/>
                  <a:gd name="T14" fmla="*/ 0 w 403"/>
                  <a:gd name="T15" fmla="*/ 0 h 1516"/>
                  <a:gd name="T16" fmla="*/ 0 w 403"/>
                  <a:gd name="T17" fmla="*/ 0 h 1516"/>
                  <a:gd name="T18" fmla="*/ 0 w 403"/>
                  <a:gd name="T19" fmla="*/ 0 h 1516"/>
                  <a:gd name="T20" fmla="*/ 0 w 403"/>
                  <a:gd name="T21" fmla="*/ 0 h 1516"/>
                  <a:gd name="T22" fmla="*/ 0 w 403"/>
                  <a:gd name="T23" fmla="*/ 0 h 1516"/>
                  <a:gd name="T24" fmla="*/ 0 w 403"/>
                  <a:gd name="T25" fmla="*/ 0 h 1516"/>
                  <a:gd name="T26" fmla="*/ 0 w 403"/>
                  <a:gd name="T27" fmla="*/ 0 h 1516"/>
                  <a:gd name="T28" fmla="*/ 0 w 403"/>
                  <a:gd name="T29" fmla="*/ 0 h 1516"/>
                  <a:gd name="T30" fmla="*/ 0 w 403"/>
                  <a:gd name="T31" fmla="*/ 0 h 1516"/>
                  <a:gd name="T32" fmla="*/ 0 w 403"/>
                  <a:gd name="T33" fmla="*/ 0 h 1516"/>
                  <a:gd name="T34" fmla="*/ 0 w 403"/>
                  <a:gd name="T35" fmla="*/ 0 h 1516"/>
                  <a:gd name="T36" fmla="*/ 0 w 403"/>
                  <a:gd name="T37" fmla="*/ 0 h 1516"/>
                  <a:gd name="T38" fmla="*/ 0 w 403"/>
                  <a:gd name="T39" fmla="*/ 0 h 1516"/>
                  <a:gd name="T40" fmla="*/ 0 w 403"/>
                  <a:gd name="T41" fmla="*/ 0 h 1516"/>
                  <a:gd name="T42" fmla="*/ 0 w 403"/>
                  <a:gd name="T43" fmla="*/ 0 h 1516"/>
                  <a:gd name="T44" fmla="*/ 0 w 403"/>
                  <a:gd name="T45" fmla="*/ 0 h 1516"/>
                  <a:gd name="T46" fmla="*/ 0 w 403"/>
                  <a:gd name="T47" fmla="*/ 0 h 1516"/>
                  <a:gd name="T48" fmla="*/ 0 w 403"/>
                  <a:gd name="T49" fmla="*/ 0 h 1516"/>
                  <a:gd name="T50" fmla="*/ 0 w 403"/>
                  <a:gd name="T51" fmla="*/ 0 h 1516"/>
                  <a:gd name="T52" fmla="*/ 0 w 403"/>
                  <a:gd name="T53" fmla="*/ 0 h 1516"/>
                  <a:gd name="T54" fmla="*/ 0 w 403"/>
                  <a:gd name="T55" fmla="*/ 0 h 1516"/>
                  <a:gd name="T56" fmla="*/ 0 w 403"/>
                  <a:gd name="T57" fmla="*/ 0 h 15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03"/>
                  <a:gd name="T88" fmla="*/ 0 h 1516"/>
                  <a:gd name="T89" fmla="*/ 403 w 403"/>
                  <a:gd name="T90" fmla="*/ 1516 h 151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03" h="1516">
                    <a:moveTo>
                      <a:pt x="47" y="3"/>
                    </a:moveTo>
                    <a:lnTo>
                      <a:pt x="75" y="0"/>
                    </a:lnTo>
                    <a:lnTo>
                      <a:pt x="109" y="26"/>
                    </a:lnTo>
                    <a:lnTo>
                      <a:pt x="132" y="49"/>
                    </a:lnTo>
                    <a:lnTo>
                      <a:pt x="153" y="80"/>
                    </a:lnTo>
                    <a:lnTo>
                      <a:pt x="178" y="128"/>
                    </a:lnTo>
                    <a:lnTo>
                      <a:pt x="201" y="160"/>
                    </a:lnTo>
                    <a:lnTo>
                      <a:pt x="222" y="212"/>
                    </a:lnTo>
                    <a:lnTo>
                      <a:pt x="241" y="269"/>
                    </a:lnTo>
                    <a:lnTo>
                      <a:pt x="257" y="336"/>
                    </a:lnTo>
                    <a:lnTo>
                      <a:pt x="339" y="640"/>
                    </a:lnTo>
                    <a:lnTo>
                      <a:pt x="392" y="808"/>
                    </a:lnTo>
                    <a:lnTo>
                      <a:pt x="403" y="889"/>
                    </a:lnTo>
                    <a:lnTo>
                      <a:pt x="392" y="964"/>
                    </a:lnTo>
                    <a:lnTo>
                      <a:pt x="392" y="998"/>
                    </a:lnTo>
                    <a:lnTo>
                      <a:pt x="318" y="1348"/>
                    </a:lnTo>
                    <a:lnTo>
                      <a:pt x="278" y="1516"/>
                    </a:lnTo>
                    <a:lnTo>
                      <a:pt x="213" y="1504"/>
                    </a:lnTo>
                    <a:lnTo>
                      <a:pt x="173" y="1492"/>
                    </a:lnTo>
                    <a:lnTo>
                      <a:pt x="125" y="1474"/>
                    </a:lnTo>
                    <a:lnTo>
                      <a:pt x="27" y="1426"/>
                    </a:lnTo>
                    <a:lnTo>
                      <a:pt x="130" y="964"/>
                    </a:lnTo>
                    <a:lnTo>
                      <a:pt x="137" y="802"/>
                    </a:lnTo>
                    <a:lnTo>
                      <a:pt x="29" y="484"/>
                    </a:lnTo>
                    <a:lnTo>
                      <a:pt x="2" y="303"/>
                    </a:lnTo>
                    <a:lnTo>
                      <a:pt x="0" y="219"/>
                    </a:lnTo>
                    <a:lnTo>
                      <a:pt x="12" y="152"/>
                    </a:lnTo>
                    <a:lnTo>
                      <a:pt x="26" y="68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65" name="Freeform 65"/>
              <p:cNvSpPr>
                <a:spLocks/>
              </p:cNvSpPr>
              <p:nvPr/>
            </p:nvSpPr>
            <p:spPr bwMode="auto">
              <a:xfrm>
                <a:off x="-263" y="1574"/>
                <a:ext cx="57" cy="392"/>
              </a:xfrm>
              <a:custGeom>
                <a:avLst/>
                <a:gdLst>
                  <a:gd name="T0" fmla="*/ 0 w 171"/>
                  <a:gd name="T1" fmla="*/ 0 h 1175"/>
                  <a:gd name="T2" fmla="*/ 0 w 171"/>
                  <a:gd name="T3" fmla="*/ 0 h 1175"/>
                  <a:gd name="T4" fmla="*/ 0 w 171"/>
                  <a:gd name="T5" fmla="*/ 0 h 1175"/>
                  <a:gd name="T6" fmla="*/ 0 w 171"/>
                  <a:gd name="T7" fmla="*/ 0 h 1175"/>
                  <a:gd name="T8" fmla="*/ 0 w 171"/>
                  <a:gd name="T9" fmla="*/ 0 h 1175"/>
                  <a:gd name="T10" fmla="*/ 0 w 171"/>
                  <a:gd name="T11" fmla="*/ 0 h 1175"/>
                  <a:gd name="T12" fmla="*/ 0 w 171"/>
                  <a:gd name="T13" fmla="*/ 0 h 1175"/>
                  <a:gd name="T14" fmla="*/ 0 w 171"/>
                  <a:gd name="T15" fmla="*/ 0 h 1175"/>
                  <a:gd name="T16" fmla="*/ 0 w 171"/>
                  <a:gd name="T17" fmla="*/ 0 h 1175"/>
                  <a:gd name="T18" fmla="*/ 0 w 171"/>
                  <a:gd name="T19" fmla="*/ 0 h 1175"/>
                  <a:gd name="T20" fmla="*/ 0 w 171"/>
                  <a:gd name="T21" fmla="*/ 0 h 1175"/>
                  <a:gd name="T22" fmla="*/ 0 w 171"/>
                  <a:gd name="T23" fmla="*/ 0 h 1175"/>
                  <a:gd name="T24" fmla="*/ 0 w 171"/>
                  <a:gd name="T25" fmla="*/ 0 h 1175"/>
                  <a:gd name="T26" fmla="*/ 0 w 171"/>
                  <a:gd name="T27" fmla="*/ 0 h 1175"/>
                  <a:gd name="T28" fmla="*/ 0 w 171"/>
                  <a:gd name="T29" fmla="*/ 0 h 1175"/>
                  <a:gd name="T30" fmla="*/ 0 w 171"/>
                  <a:gd name="T31" fmla="*/ 0 h 1175"/>
                  <a:gd name="T32" fmla="*/ 0 w 171"/>
                  <a:gd name="T33" fmla="*/ 0 h 1175"/>
                  <a:gd name="T34" fmla="*/ 0 w 171"/>
                  <a:gd name="T35" fmla="*/ 0 h 1175"/>
                  <a:gd name="T36" fmla="*/ 0 w 171"/>
                  <a:gd name="T37" fmla="*/ 0 h 1175"/>
                  <a:gd name="T38" fmla="*/ 0 w 171"/>
                  <a:gd name="T39" fmla="*/ 0 h 1175"/>
                  <a:gd name="T40" fmla="*/ 0 w 171"/>
                  <a:gd name="T41" fmla="*/ 0 h 1175"/>
                  <a:gd name="T42" fmla="*/ 0 w 171"/>
                  <a:gd name="T43" fmla="*/ 0 h 1175"/>
                  <a:gd name="T44" fmla="*/ 0 w 171"/>
                  <a:gd name="T45" fmla="*/ 0 h 1175"/>
                  <a:gd name="T46" fmla="*/ 0 w 171"/>
                  <a:gd name="T47" fmla="*/ 0 h 1175"/>
                  <a:gd name="T48" fmla="*/ 0 w 171"/>
                  <a:gd name="T49" fmla="*/ 0 h 11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1175"/>
                  <a:gd name="T77" fmla="*/ 171 w 171"/>
                  <a:gd name="T78" fmla="*/ 1175 h 11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1175">
                    <a:moveTo>
                      <a:pt x="47" y="0"/>
                    </a:moveTo>
                    <a:lnTo>
                      <a:pt x="85" y="30"/>
                    </a:lnTo>
                    <a:lnTo>
                      <a:pt x="122" y="49"/>
                    </a:lnTo>
                    <a:lnTo>
                      <a:pt x="150" y="66"/>
                    </a:lnTo>
                    <a:lnTo>
                      <a:pt x="155" y="106"/>
                    </a:lnTo>
                    <a:lnTo>
                      <a:pt x="164" y="164"/>
                    </a:lnTo>
                    <a:lnTo>
                      <a:pt x="164" y="205"/>
                    </a:lnTo>
                    <a:lnTo>
                      <a:pt x="82" y="254"/>
                    </a:lnTo>
                    <a:lnTo>
                      <a:pt x="171" y="273"/>
                    </a:lnTo>
                    <a:lnTo>
                      <a:pt x="166" y="385"/>
                    </a:lnTo>
                    <a:lnTo>
                      <a:pt x="153" y="555"/>
                    </a:lnTo>
                    <a:lnTo>
                      <a:pt x="135" y="774"/>
                    </a:lnTo>
                    <a:lnTo>
                      <a:pt x="120" y="943"/>
                    </a:lnTo>
                    <a:lnTo>
                      <a:pt x="92" y="1175"/>
                    </a:lnTo>
                    <a:lnTo>
                      <a:pt x="70" y="912"/>
                    </a:lnTo>
                    <a:lnTo>
                      <a:pt x="47" y="753"/>
                    </a:lnTo>
                    <a:lnTo>
                      <a:pt x="19" y="538"/>
                    </a:lnTo>
                    <a:lnTo>
                      <a:pt x="7" y="459"/>
                    </a:lnTo>
                    <a:lnTo>
                      <a:pt x="3" y="399"/>
                    </a:lnTo>
                    <a:lnTo>
                      <a:pt x="0" y="301"/>
                    </a:lnTo>
                    <a:lnTo>
                      <a:pt x="3" y="214"/>
                    </a:lnTo>
                    <a:lnTo>
                      <a:pt x="4" y="188"/>
                    </a:lnTo>
                    <a:lnTo>
                      <a:pt x="8" y="157"/>
                    </a:lnTo>
                    <a:lnTo>
                      <a:pt x="28" y="8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808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51" name="Group 66"/>
            <p:cNvGrpSpPr>
              <a:grpSpLocks/>
            </p:cNvGrpSpPr>
            <p:nvPr/>
          </p:nvGrpSpPr>
          <p:grpSpPr bwMode="auto">
            <a:xfrm>
              <a:off x="-836" y="1586"/>
              <a:ext cx="505" cy="637"/>
              <a:chOff x="-836" y="1586"/>
              <a:chExt cx="505" cy="637"/>
            </a:xfrm>
          </p:grpSpPr>
          <p:grpSp>
            <p:nvGrpSpPr>
              <p:cNvPr id="12352" name="Group 67"/>
              <p:cNvGrpSpPr>
                <a:grpSpLocks/>
              </p:cNvGrpSpPr>
              <p:nvPr/>
            </p:nvGrpSpPr>
            <p:grpSpPr bwMode="auto">
              <a:xfrm>
                <a:off x="-836" y="1909"/>
                <a:ext cx="220" cy="98"/>
                <a:chOff x="-836" y="1909"/>
                <a:chExt cx="220" cy="98"/>
              </a:xfrm>
            </p:grpSpPr>
            <p:sp>
              <p:nvSpPr>
                <p:cNvPr id="12359" name="Freeform 68"/>
                <p:cNvSpPr>
                  <a:spLocks/>
                </p:cNvSpPr>
                <p:nvPr/>
              </p:nvSpPr>
              <p:spPr bwMode="auto">
                <a:xfrm>
                  <a:off x="-836" y="1909"/>
                  <a:ext cx="220" cy="98"/>
                </a:xfrm>
                <a:custGeom>
                  <a:avLst/>
                  <a:gdLst>
                    <a:gd name="T0" fmla="*/ 0 w 660"/>
                    <a:gd name="T1" fmla="*/ 0 h 294"/>
                    <a:gd name="T2" fmla="*/ 0 w 660"/>
                    <a:gd name="T3" fmla="*/ 0 h 294"/>
                    <a:gd name="T4" fmla="*/ 0 w 660"/>
                    <a:gd name="T5" fmla="*/ 0 h 294"/>
                    <a:gd name="T6" fmla="*/ 0 w 660"/>
                    <a:gd name="T7" fmla="*/ 0 h 294"/>
                    <a:gd name="T8" fmla="*/ 0 w 660"/>
                    <a:gd name="T9" fmla="*/ 0 h 294"/>
                    <a:gd name="T10" fmla="*/ 0 w 660"/>
                    <a:gd name="T11" fmla="*/ 0 h 294"/>
                    <a:gd name="T12" fmla="*/ 0 w 660"/>
                    <a:gd name="T13" fmla="*/ 0 h 294"/>
                    <a:gd name="T14" fmla="*/ 0 w 660"/>
                    <a:gd name="T15" fmla="*/ 0 h 294"/>
                    <a:gd name="T16" fmla="*/ 0 w 660"/>
                    <a:gd name="T17" fmla="*/ 0 h 294"/>
                    <a:gd name="T18" fmla="*/ 0 w 660"/>
                    <a:gd name="T19" fmla="*/ 0 h 294"/>
                    <a:gd name="T20" fmla="*/ 0 w 660"/>
                    <a:gd name="T21" fmla="*/ 0 h 294"/>
                    <a:gd name="T22" fmla="*/ 0 w 660"/>
                    <a:gd name="T23" fmla="*/ 0 h 294"/>
                    <a:gd name="T24" fmla="*/ 0 w 660"/>
                    <a:gd name="T25" fmla="*/ 0 h 294"/>
                    <a:gd name="T26" fmla="*/ 0 w 660"/>
                    <a:gd name="T27" fmla="*/ 0 h 294"/>
                    <a:gd name="T28" fmla="*/ 0 w 660"/>
                    <a:gd name="T29" fmla="*/ 0 h 294"/>
                    <a:gd name="T30" fmla="*/ 0 w 660"/>
                    <a:gd name="T31" fmla="*/ 0 h 294"/>
                    <a:gd name="T32" fmla="*/ 0 w 660"/>
                    <a:gd name="T33" fmla="*/ 0 h 294"/>
                    <a:gd name="T34" fmla="*/ 0 w 660"/>
                    <a:gd name="T35" fmla="*/ 0 h 294"/>
                    <a:gd name="T36" fmla="*/ 0 w 660"/>
                    <a:gd name="T37" fmla="*/ 0 h 294"/>
                    <a:gd name="T38" fmla="*/ 0 w 660"/>
                    <a:gd name="T39" fmla="*/ 0 h 294"/>
                    <a:gd name="T40" fmla="*/ 0 w 660"/>
                    <a:gd name="T41" fmla="*/ 0 h 294"/>
                    <a:gd name="T42" fmla="*/ 0 w 660"/>
                    <a:gd name="T43" fmla="*/ 0 h 294"/>
                    <a:gd name="T44" fmla="*/ 0 w 660"/>
                    <a:gd name="T45" fmla="*/ 0 h 294"/>
                    <a:gd name="T46" fmla="*/ 0 w 660"/>
                    <a:gd name="T47" fmla="*/ 0 h 294"/>
                    <a:gd name="T48" fmla="*/ 0 w 660"/>
                    <a:gd name="T49" fmla="*/ 0 h 294"/>
                    <a:gd name="T50" fmla="*/ 0 w 660"/>
                    <a:gd name="T51" fmla="*/ 0 h 294"/>
                    <a:gd name="T52" fmla="*/ 0 w 660"/>
                    <a:gd name="T53" fmla="*/ 0 h 294"/>
                    <a:gd name="T54" fmla="*/ 0 w 660"/>
                    <a:gd name="T55" fmla="*/ 0 h 294"/>
                    <a:gd name="T56" fmla="*/ 0 w 660"/>
                    <a:gd name="T57" fmla="*/ 0 h 294"/>
                    <a:gd name="T58" fmla="*/ 0 w 660"/>
                    <a:gd name="T59" fmla="*/ 0 h 294"/>
                    <a:gd name="T60" fmla="*/ 0 w 660"/>
                    <a:gd name="T61" fmla="*/ 0 h 294"/>
                    <a:gd name="T62" fmla="*/ 0 w 660"/>
                    <a:gd name="T63" fmla="*/ 0 h 294"/>
                    <a:gd name="T64" fmla="*/ 0 w 660"/>
                    <a:gd name="T65" fmla="*/ 0 h 294"/>
                    <a:gd name="T66" fmla="*/ 0 w 660"/>
                    <a:gd name="T67" fmla="*/ 0 h 294"/>
                    <a:gd name="T68" fmla="*/ 0 w 660"/>
                    <a:gd name="T69" fmla="*/ 0 h 294"/>
                    <a:gd name="T70" fmla="*/ 0 w 660"/>
                    <a:gd name="T71" fmla="*/ 0 h 294"/>
                    <a:gd name="T72" fmla="*/ 0 w 660"/>
                    <a:gd name="T73" fmla="*/ 0 h 294"/>
                    <a:gd name="T74" fmla="*/ 0 w 660"/>
                    <a:gd name="T75" fmla="*/ 0 h 294"/>
                    <a:gd name="T76" fmla="*/ 0 w 660"/>
                    <a:gd name="T77" fmla="*/ 0 h 294"/>
                    <a:gd name="T78" fmla="*/ 0 w 660"/>
                    <a:gd name="T79" fmla="*/ 0 h 29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660"/>
                    <a:gd name="T121" fmla="*/ 0 h 294"/>
                    <a:gd name="T122" fmla="*/ 660 w 660"/>
                    <a:gd name="T123" fmla="*/ 294 h 29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660" h="294">
                      <a:moveTo>
                        <a:pt x="559" y="84"/>
                      </a:moveTo>
                      <a:lnTo>
                        <a:pt x="489" y="84"/>
                      </a:lnTo>
                      <a:lnTo>
                        <a:pt x="456" y="71"/>
                      </a:lnTo>
                      <a:lnTo>
                        <a:pt x="427" y="59"/>
                      </a:lnTo>
                      <a:lnTo>
                        <a:pt x="387" y="52"/>
                      </a:lnTo>
                      <a:lnTo>
                        <a:pt x="363" y="52"/>
                      </a:lnTo>
                      <a:lnTo>
                        <a:pt x="329" y="52"/>
                      </a:lnTo>
                      <a:lnTo>
                        <a:pt x="291" y="38"/>
                      </a:lnTo>
                      <a:lnTo>
                        <a:pt x="241" y="19"/>
                      </a:lnTo>
                      <a:lnTo>
                        <a:pt x="226" y="11"/>
                      </a:lnTo>
                      <a:lnTo>
                        <a:pt x="207" y="0"/>
                      </a:lnTo>
                      <a:lnTo>
                        <a:pt x="196" y="0"/>
                      </a:lnTo>
                      <a:lnTo>
                        <a:pt x="191" y="8"/>
                      </a:lnTo>
                      <a:lnTo>
                        <a:pt x="191" y="19"/>
                      </a:lnTo>
                      <a:lnTo>
                        <a:pt x="198" y="33"/>
                      </a:lnTo>
                      <a:lnTo>
                        <a:pt x="216" y="52"/>
                      </a:lnTo>
                      <a:lnTo>
                        <a:pt x="236" y="68"/>
                      </a:lnTo>
                      <a:lnTo>
                        <a:pt x="261" y="88"/>
                      </a:lnTo>
                      <a:lnTo>
                        <a:pt x="250" y="107"/>
                      </a:lnTo>
                      <a:lnTo>
                        <a:pt x="236" y="117"/>
                      </a:lnTo>
                      <a:lnTo>
                        <a:pt x="212" y="132"/>
                      </a:lnTo>
                      <a:lnTo>
                        <a:pt x="162" y="149"/>
                      </a:lnTo>
                      <a:lnTo>
                        <a:pt x="68" y="149"/>
                      </a:lnTo>
                      <a:lnTo>
                        <a:pt x="49" y="146"/>
                      </a:lnTo>
                      <a:lnTo>
                        <a:pt x="23" y="141"/>
                      </a:lnTo>
                      <a:lnTo>
                        <a:pt x="13" y="140"/>
                      </a:lnTo>
                      <a:lnTo>
                        <a:pt x="5" y="142"/>
                      </a:lnTo>
                      <a:lnTo>
                        <a:pt x="0" y="155"/>
                      </a:lnTo>
                      <a:lnTo>
                        <a:pt x="7" y="167"/>
                      </a:lnTo>
                      <a:lnTo>
                        <a:pt x="21" y="186"/>
                      </a:lnTo>
                      <a:lnTo>
                        <a:pt x="40" y="224"/>
                      </a:lnTo>
                      <a:lnTo>
                        <a:pt x="90" y="257"/>
                      </a:lnTo>
                      <a:lnTo>
                        <a:pt x="210" y="289"/>
                      </a:lnTo>
                      <a:lnTo>
                        <a:pt x="266" y="294"/>
                      </a:lnTo>
                      <a:lnTo>
                        <a:pt x="330" y="293"/>
                      </a:lnTo>
                      <a:lnTo>
                        <a:pt x="494" y="250"/>
                      </a:lnTo>
                      <a:lnTo>
                        <a:pt x="578" y="206"/>
                      </a:lnTo>
                      <a:lnTo>
                        <a:pt x="660" y="169"/>
                      </a:lnTo>
                      <a:lnTo>
                        <a:pt x="652" y="72"/>
                      </a:lnTo>
                      <a:lnTo>
                        <a:pt x="559" y="8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60" name="Freeform 69"/>
                <p:cNvSpPr>
                  <a:spLocks/>
                </p:cNvSpPr>
                <p:nvPr/>
              </p:nvSpPr>
              <p:spPr bwMode="auto">
                <a:xfrm>
                  <a:off x="-674" y="1914"/>
                  <a:ext cx="36" cy="92"/>
                </a:xfrm>
                <a:custGeom>
                  <a:avLst/>
                  <a:gdLst>
                    <a:gd name="T0" fmla="*/ 0 w 108"/>
                    <a:gd name="T1" fmla="*/ 0 h 276"/>
                    <a:gd name="T2" fmla="*/ 0 w 108"/>
                    <a:gd name="T3" fmla="*/ 0 h 276"/>
                    <a:gd name="T4" fmla="*/ 0 w 108"/>
                    <a:gd name="T5" fmla="*/ 0 h 276"/>
                    <a:gd name="T6" fmla="*/ 0 w 108"/>
                    <a:gd name="T7" fmla="*/ 0 h 276"/>
                    <a:gd name="T8" fmla="*/ 0 w 108"/>
                    <a:gd name="T9" fmla="*/ 0 h 276"/>
                    <a:gd name="T10" fmla="*/ 0 w 108"/>
                    <a:gd name="T11" fmla="*/ 0 h 276"/>
                    <a:gd name="T12" fmla="*/ 0 w 108"/>
                    <a:gd name="T13" fmla="*/ 0 h 276"/>
                    <a:gd name="T14" fmla="*/ 0 w 108"/>
                    <a:gd name="T15" fmla="*/ 0 h 27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8"/>
                    <a:gd name="T25" fmla="*/ 0 h 276"/>
                    <a:gd name="T26" fmla="*/ 108 w 108"/>
                    <a:gd name="T27" fmla="*/ 276 h 27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8" h="276">
                      <a:moveTo>
                        <a:pt x="3" y="1"/>
                      </a:moveTo>
                      <a:lnTo>
                        <a:pt x="0" y="129"/>
                      </a:lnTo>
                      <a:lnTo>
                        <a:pt x="2" y="198"/>
                      </a:lnTo>
                      <a:lnTo>
                        <a:pt x="8" y="236"/>
                      </a:lnTo>
                      <a:lnTo>
                        <a:pt x="18" y="276"/>
                      </a:lnTo>
                      <a:lnTo>
                        <a:pt x="108" y="241"/>
                      </a:lnTo>
                      <a:lnTo>
                        <a:pt x="78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53" name="Freeform 70"/>
              <p:cNvSpPr>
                <a:spLocks/>
              </p:cNvSpPr>
              <p:nvPr/>
            </p:nvSpPr>
            <p:spPr bwMode="auto">
              <a:xfrm>
                <a:off x="-664" y="1587"/>
                <a:ext cx="333" cy="636"/>
              </a:xfrm>
              <a:custGeom>
                <a:avLst/>
                <a:gdLst>
                  <a:gd name="T0" fmla="*/ 0 w 997"/>
                  <a:gd name="T1" fmla="*/ 0 h 1909"/>
                  <a:gd name="T2" fmla="*/ 0 w 997"/>
                  <a:gd name="T3" fmla="*/ 0 h 1909"/>
                  <a:gd name="T4" fmla="*/ 0 w 997"/>
                  <a:gd name="T5" fmla="*/ 0 h 1909"/>
                  <a:gd name="T6" fmla="*/ 0 w 997"/>
                  <a:gd name="T7" fmla="*/ 0 h 1909"/>
                  <a:gd name="T8" fmla="*/ 0 w 997"/>
                  <a:gd name="T9" fmla="*/ 0 h 1909"/>
                  <a:gd name="T10" fmla="*/ 0 w 997"/>
                  <a:gd name="T11" fmla="*/ 0 h 1909"/>
                  <a:gd name="T12" fmla="*/ 0 w 997"/>
                  <a:gd name="T13" fmla="*/ 0 h 1909"/>
                  <a:gd name="T14" fmla="*/ 0 w 997"/>
                  <a:gd name="T15" fmla="*/ 0 h 1909"/>
                  <a:gd name="T16" fmla="*/ 0 w 997"/>
                  <a:gd name="T17" fmla="*/ 0 h 1909"/>
                  <a:gd name="T18" fmla="*/ 0 w 997"/>
                  <a:gd name="T19" fmla="*/ 0 h 1909"/>
                  <a:gd name="T20" fmla="*/ 0 w 997"/>
                  <a:gd name="T21" fmla="*/ 0 h 1909"/>
                  <a:gd name="T22" fmla="*/ 0 w 997"/>
                  <a:gd name="T23" fmla="*/ 0 h 1909"/>
                  <a:gd name="T24" fmla="*/ 0 w 997"/>
                  <a:gd name="T25" fmla="*/ 0 h 1909"/>
                  <a:gd name="T26" fmla="*/ 0 w 997"/>
                  <a:gd name="T27" fmla="*/ 0 h 1909"/>
                  <a:gd name="T28" fmla="*/ 0 w 997"/>
                  <a:gd name="T29" fmla="*/ 0 h 1909"/>
                  <a:gd name="T30" fmla="*/ 0 w 997"/>
                  <a:gd name="T31" fmla="*/ 0 h 1909"/>
                  <a:gd name="T32" fmla="*/ 0 w 997"/>
                  <a:gd name="T33" fmla="*/ 0 h 1909"/>
                  <a:gd name="T34" fmla="*/ 0 w 997"/>
                  <a:gd name="T35" fmla="*/ 0 h 1909"/>
                  <a:gd name="T36" fmla="*/ 0 w 997"/>
                  <a:gd name="T37" fmla="*/ 0 h 1909"/>
                  <a:gd name="T38" fmla="*/ 0 w 997"/>
                  <a:gd name="T39" fmla="*/ 0 h 1909"/>
                  <a:gd name="T40" fmla="*/ 0 w 997"/>
                  <a:gd name="T41" fmla="*/ 0 h 1909"/>
                  <a:gd name="T42" fmla="*/ 0 w 997"/>
                  <a:gd name="T43" fmla="*/ 0 h 1909"/>
                  <a:gd name="T44" fmla="*/ 0 w 997"/>
                  <a:gd name="T45" fmla="*/ 0 h 1909"/>
                  <a:gd name="T46" fmla="*/ 0 w 997"/>
                  <a:gd name="T47" fmla="*/ 0 h 1909"/>
                  <a:gd name="T48" fmla="*/ 0 w 997"/>
                  <a:gd name="T49" fmla="*/ 0 h 1909"/>
                  <a:gd name="T50" fmla="*/ 0 w 997"/>
                  <a:gd name="T51" fmla="*/ 0 h 1909"/>
                  <a:gd name="T52" fmla="*/ 0 w 997"/>
                  <a:gd name="T53" fmla="*/ 0 h 1909"/>
                  <a:gd name="T54" fmla="*/ 0 w 997"/>
                  <a:gd name="T55" fmla="*/ 0 h 1909"/>
                  <a:gd name="T56" fmla="*/ 0 w 997"/>
                  <a:gd name="T57" fmla="*/ 0 h 1909"/>
                  <a:gd name="T58" fmla="*/ 0 w 997"/>
                  <a:gd name="T59" fmla="*/ 0 h 1909"/>
                  <a:gd name="T60" fmla="*/ 0 w 997"/>
                  <a:gd name="T61" fmla="*/ 0 h 1909"/>
                  <a:gd name="T62" fmla="*/ 0 w 997"/>
                  <a:gd name="T63" fmla="*/ 0 h 1909"/>
                  <a:gd name="T64" fmla="*/ 0 w 997"/>
                  <a:gd name="T65" fmla="*/ 0 h 1909"/>
                  <a:gd name="T66" fmla="*/ 0 w 997"/>
                  <a:gd name="T67" fmla="*/ 0 h 1909"/>
                  <a:gd name="T68" fmla="*/ 0 w 997"/>
                  <a:gd name="T69" fmla="*/ 0 h 1909"/>
                  <a:gd name="T70" fmla="*/ 0 w 997"/>
                  <a:gd name="T71" fmla="*/ 0 h 1909"/>
                  <a:gd name="T72" fmla="*/ 0 w 997"/>
                  <a:gd name="T73" fmla="*/ 0 h 1909"/>
                  <a:gd name="T74" fmla="*/ 0 w 997"/>
                  <a:gd name="T75" fmla="*/ 0 h 1909"/>
                  <a:gd name="T76" fmla="*/ 0 w 997"/>
                  <a:gd name="T77" fmla="*/ 0 h 1909"/>
                  <a:gd name="T78" fmla="*/ 0 w 997"/>
                  <a:gd name="T79" fmla="*/ 0 h 1909"/>
                  <a:gd name="T80" fmla="*/ 0 w 997"/>
                  <a:gd name="T81" fmla="*/ 0 h 1909"/>
                  <a:gd name="T82" fmla="*/ 0 w 997"/>
                  <a:gd name="T83" fmla="*/ 0 h 1909"/>
                  <a:gd name="T84" fmla="*/ 0 w 997"/>
                  <a:gd name="T85" fmla="*/ 0 h 1909"/>
                  <a:gd name="T86" fmla="*/ 0 w 997"/>
                  <a:gd name="T87" fmla="*/ 0 h 1909"/>
                  <a:gd name="T88" fmla="*/ 0 w 997"/>
                  <a:gd name="T89" fmla="*/ 0 h 1909"/>
                  <a:gd name="T90" fmla="*/ 0 w 997"/>
                  <a:gd name="T91" fmla="*/ 0 h 1909"/>
                  <a:gd name="T92" fmla="*/ 0 w 997"/>
                  <a:gd name="T93" fmla="*/ 0 h 1909"/>
                  <a:gd name="T94" fmla="*/ 0 w 997"/>
                  <a:gd name="T95" fmla="*/ 0 h 1909"/>
                  <a:gd name="T96" fmla="*/ 0 w 997"/>
                  <a:gd name="T97" fmla="*/ 0 h 1909"/>
                  <a:gd name="T98" fmla="*/ 0 w 997"/>
                  <a:gd name="T99" fmla="*/ 0 h 1909"/>
                  <a:gd name="T100" fmla="*/ 0 w 997"/>
                  <a:gd name="T101" fmla="*/ 0 h 1909"/>
                  <a:gd name="T102" fmla="*/ 0 w 997"/>
                  <a:gd name="T103" fmla="*/ 0 h 1909"/>
                  <a:gd name="T104" fmla="*/ 0 w 997"/>
                  <a:gd name="T105" fmla="*/ 0 h 1909"/>
                  <a:gd name="T106" fmla="*/ 0 w 997"/>
                  <a:gd name="T107" fmla="*/ 0 h 1909"/>
                  <a:gd name="T108" fmla="*/ 0 w 997"/>
                  <a:gd name="T109" fmla="*/ 0 h 1909"/>
                  <a:gd name="T110" fmla="*/ 0 w 997"/>
                  <a:gd name="T111" fmla="*/ 0 h 1909"/>
                  <a:gd name="T112" fmla="*/ 0 w 997"/>
                  <a:gd name="T113" fmla="*/ 0 h 1909"/>
                  <a:gd name="T114" fmla="*/ 0 w 997"/>
                  <a:gd name="T115" fmla="*/ 0 h 1909"/>
                  <a:gd name="T116" fmla="*/ 0 w 997"/>
                  <a:gd name="T117" fmla="*/ 0 h 190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97"/>
                  <a:gd name="T178" fmla="*/ 0 h 1909"/>
                  <a:gd name="T179" fmla="*/ 997 w 997"/>
                  <a:gd name="T180" fmla="*/ 1909 h 190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97" h="1909">
                    <a:moveTo>
                      <a:pt x="866" y="43"/>
                    </a:moveTo>
                    <a:lnTo>
                      <a:pt x="815" y="70"/>
                    </a:lnTo>
                    <a:lnTo>
                      <a:pt x="773" y="92"/>
                    </a:lnTo>
                    <a:lnTo>
                      <a:pt x="728" y="117"/>
                    </a:lnTo>
                    <a:lnTo>
                      <a:pt x="685" y="142"/>
                    </a:lnTo>
                    <a:lnTo>
                      <a:pt x="648" y="165"/>
                    </a:lnTo>
                    <a:lnTo>
                      <a:pt x="614" y="191"/>
                    </a:lnTo>
                    <a:lnTo>
                      <a:pt x="591" y="214"/>
                    </a:lnTo>
                    <a:lnTo>
                      <a:pt x="575" y="233"/>
                    </a:lnTo>
                    <a:lnTo>
                      <a:pt x="561" y="255"/>
                    </a:lnTo>
                    <a:lnTo>
                      <a:pt x="549" y="285"/>
                    </a:lnTo>
                    <a:lnTo>
                      <a:pt x="542" y="331"/>
                    </a:lnTo>
                    <a:lnTo>
                      <a:pt x="480" y="678"/>
                    </a:lnTo>
                    <a:lnTo>
                      <a:pt x="429" y="825"/>
                    </a:lnTo>
                    <a:lnTo>
                      <a:pt x="406" y="854"/>
                    </a:lnTo>
                    <a:lnTo>
                      <a:pt x="392" y="865"/>
                    </a:lnTo>
                    <a:lnTo>
                      <a:pt x="352" y="884"/>
                    </a:lnTo>
                    <a:lnTo>
                      <a:pt x="284" y="909"/>
                    </a:lnTo>
                    <a:lnTo>
                      <a:pt x="202" y="935"/>
                    </a:lnTo>
                    <a:lnTo>
                      <a:pt x="118" y="956"/>
                    </a:lnTo>
                    <a:lnTo>
                      <a:pt x="53" y="969"/>
                    </a:lnTo>
                    <a:lnTo>
                      <a:pt x="0" y="977"/>
                    </a:lnTo>
                    <a:lnTo>
                      <a:pt x="0" y="1032"/>
                    </a:lnTo>
                    <a:lnTo>
                      <a:pt x="0" y="1096"/>
                    </a:lnTo>
                    <a:lnTo>
                      <a:pt x="2" y="1138"/>
                    </a:lnTo>
                    <a:lnTo>
                      <a:pt x="10" y="1187"/>
                    </a:lnTo>
                    <a:lnTo>
                      <a:pt x="31" y="1265"/>
                    </a:lnTo>
                    <a:lnTo>
                      <a:pt x="134" y="1242"/>
                    </a:lnTo>
                    <a:lnTo>
                      <a:pt x="308" y="1197"/>
                    </a:lnTo>
                    <a:lnTo>
                      <a:pt x="519" y="1130"/>
                    </a:lnTo>
                    <a:lnTo>
                      <a:pt x="571" y="1100"/>
                    </a:lnTo>
                    <a:lnTo>
                      <a:pt x="624" y="1070"/>
                    </a:lnTo>
                    <a:lnTo>
                      <a:pt x="656" y="1024"/>
                    </a:lnTo>
                    <a:lnTo>
                      <a:pt x="668" y="1008"/>
                    </a:lnTo>
                    <a:lnTo>
                      <a:pt x="704" y="912"/>
                    </a:lnTo>
                    <a:lnTo>
                      <a:pt x="719" y="768"/>
                    </a:lnTo>
                    <a:lnTo>
                      <a:pt x="692" y="971"/>
                    </a:lnTo>
                    <a:lnTo>
                      <a:pt x="692" y="1051"/>
                    </a:lnTo>
                    <a:lnTo>
                      <a:pt x="682" y="1161"/>
                    </a:lnTo>
                    <a:lnTo>
                      <a:pt x="669" y="1310"/>
                    </a:lnTo>
                    <a:lnTo>
                      <a:pt x="646" y="1461"/>
                    </a:lnTo>
                    <a:lnTo>
                      <a:pt x="631" y="1638"/>
                    </a:lnTo>
                    <a:lnTo>
                      <a:pt x="616" y="1909"/>
                    </a:lnTo>
                    <a:lnTo>
                      <a:pt x="680" y="1901"/>
                    </a:lnTo>
                    <a:lnTo>
                      <a:pt x="737" y="1894"/>
                    </a:lnTo>
                    <a:lnTo>
                      <a:pt x="816" y="1868"/>
                    </a:lnTo>
                    <a:lnTo>
                      <a:pt x="865" y="1838"/>
                    </a:lnTo>
                    <a:lnTo>
                      <a:pt x="895" y="1808"/>
                    </a:lnTo>
                    <a:lnTo>
                      <a:pt x="926" y="1702"/>
                    </a:lnTo>
                    <a:lnTo>
                      <a:pt x="939" y="1506"/>
                    </a:lnTo>
                    <a:lnTo>
                      <a:pt x="955" y="1318"/>
                    </a:lnTo>
                    <a:lnTo>
                      <a:pt x="955" y="1167"/>
                    </a:lnTo>
                    <a:lnTo>
                      <a:pt x="933" y="889"/>
                    </a:lnTo>
                    <a:lnTo>
                      <a:pt x="951" y="629"/>
                    </a:lnTo>
                    <a:lnTo>
                      <a:pt x="982" y="453"/>
                    </a:lnTo>
                    <a:lnTo>
                      <a:pt x="997" y="228"/>
                    </a:lnTo>
                    <a:lnTo>
                      <a:pt x="978" y="103"/>
                    </a:lnTo>
                    <a:lnTo>
                      <a:pt x="960" y="0"/>
                    </a:lnTo>
                    <a:lnTo>
                      <a:pt x="866" y="43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4" name="Freeform 71"/>
              <p:cNvSpPr>
                <a:spLocks/>
              </p:cNvSpPr>
              <p:nvPr/>
            </p:nvSpPr>
            <p:spPr bwMode="auto">
              <a:xfrm>
                <a:off x="-528" y="1861"/>
                <a:ext cx="59" cy="50"/>
              </a:xfrm>
              <a:custGeom>
                <a:avLst/>
                <a:gdLst>
                  <a:gd name="T0" fmla="*/ 0 w 179"/>
                  <a:gd name="T1" fmla="*/ 0 h 149"/>
                  <a:gd name="T2" fmla="*/ 0 w 179"/>
                  <a:gd name="T3" fmla="*/ 0 h 149"/>
                  <a:gd name="T4" fmla="*/ 0 w 179"/>
                  <a:gd name="T5" fmla="*/ 0 h 149"/>
                  <a:gd name="T6" fmla="*/ 0 w 179"/>
                  <a:gd name="T7" fmla="*/ 0 h 149"/>
                  <a:gd name="T8" fmla="*/ 0 w 179"/>
                  <a:gd name="T9" fmla="*/ 0 h 149"/>
                  <a:gd name="T10" fmla="*/ 0 w 179"/>
                  <a:gd name="T11" fmla="*/ 0 h 149"/>
                  <a:gd name="T12" fmla="*/ 0 w 179"/>
                  <a:gd name="T13" fmla="*/ 0 h 149"/>
                  <a:gd name="T14" fmla="*/ 0 w 179"/>
                  <a:gd name="T15" fmla="*/ 0 h 149"/>
                  <a:gd name="T16" fmla="*/ 0 w 179"/>
                  <a:gd name="T17" fmla="*/ 0 h 149"/>
                  <a:gd name="T18" fmla="*/ 0 w 179"/>
                  <a:gd name="T19" fmla="*/ 0 h 149"/>
                  <a:gd name="T20" fmla="*/ 0 w 179"/>
                  <a:gd name="T21" fmla="*/ 0 h 149"/>
                  <a:gd name="T22" fmla="*/ 0 w 179"/>
                  <a:gd name="T23" fmla="*/ 0 h 149"/>
                  <a:gd name="T24" fmla="*/ 0 w 179"/>
                  <a:gd name="T25" fmla="*/ 0 h 149"/>
                  <a:gd name="T26" fmla="*/ 0 w 179"/>
                  <a:gd name="T27" fmla="*/ 0 h 149"/>
                  <a:gd name="T28" fmla="*/ 0 w 179"/>
                  <a:gd name="T29" fmla="*/ 0 h 149"/>
                  <a:gd name="T30" fmla="*/ 0 w 179"/>
                  <a:gd name="T31" fmla="*/ 0 h 149"/>
                  <a:gd name="T32" fmla="*/ 0 w 179"/>
                  <a:gd name="T33" fmla="*/ 0 h 149"/>
                  <a:gd name="T34" fmla="*/ 0 w 179"/>
                  <a:gd name="T35" fmla="*/ 0 h 149"/>
                  <a:gd name="T36" fmla="*/ 0 w 179"/>
                  <a:gd name="T37" fmla="*/ 0 h 1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9"/>
                  <a:gd name="T58" fmla="*/ 0 h 149"/>
                  <a:gd name="T59" fmla="*/ 179 w 179"/>
                  <a:gd name="T60" fmla="*/ 149 h 1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9" h="149">
                    <a:moveTo>
                      <a:pt x="23" y="1"/>
                    </a:moveTo>
                    <a:lnTo>
                      <a:pt x="34" y="0"/>
                    </a:lnTo>
                    <a:lnTo>
                      <a:pt x="45" y="1"/>
                    </a:lnTo>
                    <a:lnTo>
                      <a:pt x="58" y="3"/>
                    </a:lnTo>
                    <a:lnTo>
                      <a:pt x="77" y="13"/>
                    </a:lnTo>
                    <a:lnTo>
                      <a:pt x="179" y="83"/>
                    </a:lnTo>
                    <a:lnTo>
                      <a:pt x="78" y="31"/>
                    </a:lnTo>
                    <a:lnTo>
                      <a:pt x="54" y="23"/>
                    </a:lnTo>
                    <a:lnTo>
                      <a:pt x="38" y="22"/>
                    </a:lnTo>
                    <a:lnTo>
                      <a:pt x="24" y="22"/>
                    </a:lnTo>
                    <a:lnTo>
                      <a:pt x="42" y="42"/>
                    </a:lnTo>
                    <a:lnTo>
                      <a:pt x="55" y="56"/>
                    </a:lnTo>
                    <a:lnTo>
                      <a:pt x="63" y="71"/>
                    </a:lnTo>
                    <a:lnTo>
                      <a:pt x="86" y="149"/>
                    </a:lnTo>
                    <a:lnTo>
                      <a:pt x="52" y="76"/>
                    </a:lnTo>
                    <a:lnTo>
                      <a:pt x="37" y="56"/>
                    </a:lnTo>
                    <a:lnTo>
                      <a:pt x="18" y="37"/>
                    </a:lnTo>
                    <a:lnTo>
                      <a:pt x="0" y="3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55" name="Freeform 72"/>
              <p:cNvSpPr>
                <a:spLocks/>
              </p:cNvSpPr>
              <p:nvPr/>
            </p:nvSpPr>
            <p:spPr bwMode="auto">
              <a:xfrm>
                <a:off x="-397" y="1586"/>
                <a:ext cx="65" cy="390"/>
              </a:xfrm>
              <a:custGeom>
                <a:avLst/>
                <a:gdLst>
                  <a:gd name="T0" fmla="*/ 0 w 194"/>
                  <a:gd name="T1" fmla="*/ 0 h 1168"/>
                  <a:gd name="T2" fmla="*/ 0 w 194"/>
                  <a:gd name="T3" fmla="*/ 0 h 1168"/>
                  <a:gd name="T4" fmla="*/ 0 w 194"/>
                  <a:gd name="T5" fmla="*/ 0 h 1168"/>
                  <a:gd name="T6" fmla="*/ 0 w 194"/>
                  <a:gd name="T7" fmla="*/ 0 h 1168"/>
                  <a:gd name="T8" fmla="*/ 0 w 194"/>
                  <a:gd name="T9" fmla="*/ 0 h 1168"/>
                  <a:gd name="T10" fmla="*/ 0 w 194"/>
                  <a:gd name="T11" fmla="*/ 0 h 1168"/>
                  <a:gd name="T12" fmla="*/ 0 w 194"/>
                  <a:gd name="T13" fmla="*/ 0 h 1168"/>
                  <a:gd name="T14" fmla="*/ 0 w 194"/>
                  <a:gd name="T15" fmla="*/ 0 h 1168"/>
                  <a:gd name="T16" fmla="*/ 0 w 194"/>
                  <a:gd name="T17" fmla="*/ 0 h 1168"/>
                  <a:gd name="T18" fmla="*/ 0 w 194"/>
                  <a:gd name="T19" fmla="*/ 0 h 1168"/>
                  <a:gd name="T20" fmla="*/ 0 w 194"/>
                  <a:gd name="T21" fmla="*/ 0 h 1168"/>
                  <a:gd name="T22" fmla="*/ 0 w 194"/>
                  <a:gd name="T23" fmla="*/ 0 h 1168"/>
                  <a:gd name="T24" fmla="*/ 0 w 194"/>
                  <a:gd name="T25" fmla="*/ 0 h 1168"/>
                  <a:gd name="T26" fmla="*/ 0 w 194"/>
                  <a:gd name="T27" fmla="*/ 0 h 1168"/>
                  <a:gd name="T28" fmla="*/ 0 w 194"/>
                  <a:gd name="T29" fmla="*/ 0 h 1168"/>
                  <a:gd name="T30" fmla="*/ 0 w 194"/>
                  <a:gd name="T31" fmla="*/ 0 h 1168"/>
                  <a:gd name="T32" fmla="*/ 0 w 194"/>
                  <a:gd name="T33" fmla="*/ 0 h 1168"/>
                  <a:gd name="T34" fmla="*/ 0 w 194"/>
                  <a:gd name="T35" fmla="*/ 0 h 1168"/>
                  <a:gd name="T36" fmla="*/ 0 w 194"/>
                  <a:gd name="T37" fmla="*/ 0 h 1168"/>
                  <a:gd name="T38" fmla="*/ 0 w 194"/>
                  <a:gd name="T39" fmla="*/ 0 h 1168"/>
                  <a:gd name="T40" fmla="*/ 0 w 194"/>
                  <a:gd name="T41" fmla="*/ 0 h 1168"/>
                  <a:gd name="T42" fmla="*/ 0 w 194"/>
                  <a:gd name="T43" fmla="*/ 0 h 1168"/>
                  <a:gd name="T44" fmla="*/ 0 w 194"/>
                  <a:gd name="T45" fmla="*/ 0 h 1168"/>
                  <a:gd name="T46" fmla="*/ 0 w 194"/>
                  <a:gd name="T47" fmla="*/ 0 h 1168"/>
                  <a:gd name="T48" fmla="*/ 0 w 194"/>
                  <a:gd name="T49" fmla="*/ 0 h 1168"/>
                  <a:gd name="T50" fmla="*/ 0 w 194"/>
                  <a:gd name="T51" fmla="*/ 0 h 1168"/>
                  <a:gd name="T52" fmla="*/ 0 w 194"/>
                  <a:gd name="T53" fmla="*/ 0 h 1168"/>
                  <a:gd name="T54" fmla="*/ 0 w 194"/>
                  <a:gd name="T55" fmla="*/ 0 h 1168"/>
                  <a:gd name="T56" fmla="*/ 0 w 194"/>
                  <a:gd name="T57" fmla="*/ 0 h 1168"/>
                  <a:gd name="T58" fmla="*/ 0 w 194"/>
                  <a:gd name="T59" fmla="*/ 0 h 116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4"/>
                  <a:gd name="T91" fmla="*/ 0 h 1168"/>
                  <a:gd name="T92" fmla="*/ 194 w 194"/>
                  <a:gd name="T93" fmla="*/ 1168 h 116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4" h="1168">
                    <a:moveTo>
                      <a:pt x="165" y="0"/>
                    </a:moveTo>
                    <a:lnTo>
                      <a:pt x="84" y="35"/>
                    </a:lnTo>
                    <a:lnTo>
                      <a:pt x="73" y="69"/>
                    </a:lnTo>
                    <a:lnTo>
                      <a:pt x="35" y="144"/>
                    </a:lnTo>
                    <a:lnTo>
                      <a:pt x="5" y="212"/>
                    </a:lnTo>
                    <a:lnTo>
                      <a:pt x="92" y="235"/>
                    </a:lnTo>
                    <a:lnTo>
                      <a:pt x="0" y="280"/>
                    </a:lnTo>
                    <a:lnTo>
                      <a:pt x="16" y="340"/>
                    </a:lnTo>
                    <a:lnTo>
                      <a:pt x="29" y="431"/>
                    </a:lnTo>
                    <a:lnTo>
                      <a:pt x="40" y="518"/>
                    </a:lnTo>
                    <a:lnTo>
                      <a:pt x="43" y="584"/>
                    </a:lnTo>
                    <a:lnTo>
                      <a:pt x="46" y="637"/>
                    </a:lnTo>
                    <a:lnTo>
                      <a:pt x="50" y="690"/>
                    </a:lnTo>
                    <a:lnTo>
                      <a:pt x="59" y="752"/>
                    </a:lnTo>
                    <a:lnTo>
                      <a:pt x="70" y="831"/>
                    </a:lnTo>
                    <a:lnTo>
                      <a:pt x="100" y="974"/>
                    </a:lnTo>
                    <a:lnTo>
                      <a:pt x="155" y="1168"/>
                    </a:lnTo>
                    <a:lnTo>
                      <a:pt x="156" y="986"/>
                    </a:lnTo>
                    <a:lnTo>
                      <a:pt x="160" y="854"/>
                    </a:lnTo>
                    <a:lnTo>
                      <a:pt x="163" y="755"/>
                    </a:lnTo>
                    <a:lnTo>
                      <a:pt x="175" y="635"/>
                    </a:lnTo>
                    <a:lnTo>
                      <a:pt x="182" y="552"/>
                    </a:lnTo>
                    <a:lnTo>
                      <a:pt x="186" y="431"/>
                    </a:lnTo>
                    <a:lnTo>
                      <a:pt x="190" y="358"/>
                    </a:lnTo>
                    <a:lnTo>
                      <a:pt x="190" y="290"/>
                    </a:lnTo>
                    <a:lnTo>
                      <a:pt x="194" y="221"/>
                    </a:lnTo>
                    <a:lnTo>
                      <a:pt x="190" y="146"/>
                    </a:lnTo>
                    <a:lnTo>
                      <a:pt x="178" y="100"/>
                    </a:lnTo>
                    <a:lnTo>
                      <a:pt x="165" y="2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808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56" name="Group 73"/>
              <p:cNvGrpSpPr>
                <a:grpSpLocks/>
              </p:cNvGrpSpPr>
              <p:nvPr/>
            </p:nvGrpSpPr>
            <p:grpSpPr bwMode="auto">
              <a:xfrm>
                <a:off x="-369" y="1974"/>
                <a:ext cx="20" cy="109"/>
                <a:chOff x="-369" y="1974"/>
                <a:chExt cx="20" cy="109"/>
              </a:xfrm>
            </p:grpSpPr>
            <p:sp>
              <p:nvSpPr>
                <p:cNvPr id="12357" name="Oval 74"/>
                <p:cNvSpPr>
                  <a:spLocks noChangeArrowheads="1"/>
                </p:cNvSpPr>
                <p:nvPr/>
              </p:nvSpPr>
              <p:spPr bwMode="auto">
                <a:xfrm>
                  <a:off x="-364" y="1974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2358" name="Oval 75"/>
                <p:cNvSpPr>
                  <a:spLocks noChangeArrowheads="1"/>
                </p:cNvSpPr>
                <p:nvPr/>
              </p:nvSpPr>
              <p:spPr bwMode="auto">
                <a:xfrm>
                  <a:off x="-369" y="2066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23" name="Group 76"/>
          <p:cNvGrpSpPr>
            <a:grpSpLocks/>
          </p:cNvGrpSpPr>
          <p:nvPr/>
        </p:nvGrpSpPr>
        <p:grpSpPr bwMode="auto">
          <a:xfrm>
            <a:off x="6429375" y="5500688"/>
            <a:ext cx="1117600" cy="1179512"/>
            <a:chOff x="288" y="3216"/>
            <a:chExt cx="704" cy="743"/>
          </a:xfrm>
        </p:grpSpPr>
        <p:sp>
          <p:nvSpPr>
            <p:cNvPr id="12305" name="Freeform 77"/>
            <p:cNvSpPr>
              <a:spLocks/>
            </p:cNvSpPr>
            <p:nvPr/>
          </p:nvSpPr>
          <p:spPr bwMode="auto">
            <a:xfrm flipH="1">
              <a:off x="394" y="3591"/>
              <a:ext cx="590" cy="359"/>
            </a:xfrm>
            <a:custGeom>
              <a:avLst/>
              <a:gdLst>
                <a:gd name="T0" fmla="*/ 0 w 1663"/>
                <a:gd name="T1" fmla="*/ 0 h 994"/>
                <a:gd name="T2" fmla="*/ 0 w 1663"/>
                <a:gd name="T3" fmla="*/ 0 h 994"/>
                <a:gd name="T4" fmla="*/ 0 w 1663"/>
                <a:gd name="T5" fmla="*/ 0 h 994"/>
                <a:gd name="T6" fmla="*/ 0 w 1663"/>
                <a:gd name="T7" fmla="*/ 0 h 994"/>
                <a:gd name="T8" fmla="*/ 0 w 1663"/>
                <a:gd name="T9" fmla="*/ 0 h 994"/>
                <a:gd name="T10" fmla="*/ 0 w 1663"/>
                <a:gd name="T11" fmla="*/ 0 h 994"/>
                <a:gd name="T12" fmla="*/ 0 w 1663"/>
                <a:gd name="T13" fmla="*/ 0 h 994"/>
                <a:gd name="T14" fmla="*/ 0 w 1663"/>
                <a:gd name="T15" fmla="*/ 0 h 994"/>
                <a:gd name="T16" fmla="*/ 0 w 1663"/>
                <a:gd name="T17" fmla="*/ 0 h 994"/>
                <a:gd name="T18" fmla="*/ 0 w 1663"/>
                <a:gd name="T19" fmla="*/ 0 h 994"/>
                <a:gd name="T20" fmla="*/ 0 w 1663"/>
                <a:gd name="T21" fmla="*/ 0 h 994"/>
                <a:gd name="T22" fmla="*/ 0 w 1663"/>
                <a:gd name="T23" fmla="*/ 0 h 994"/>
                <a:gd name="T24" fmla="*/ 0 w 1663"/>
                <a:gd name="T25" fmla="*/ 0 h 994"/>
                <a:gd name="T26" fmla="*/ 0 w 1663"/>
                <a:gd name="T27" fmla="*/ 0 h 994"/>
                <a:gd name="T28" fmla="*/ 0 w 1663"/>
                <a:gd name="T29" fmla="*/ 0 h 994"/>
                <a:gd name="T30" fmla="*/ 0 w 1663"/>
                <a:gd name="T31" fmla="*/ 0 h 994"/>
                <a:gd name="T32" fmla="*/ 0 w 1663"/>
                <a:gd name="T33" fmla="*/ 0 h 994"/>
                <a:gd name="T34" fmla="*/ 0 w 1663"/>
                <a:gd name="T35" fmla="*/ 0 h 994"/>
                <a:gd name="T36" fmla="*/ 0 w 1663"/>
                <a:gd name="T37" fmla="*/ 0 h 994"/>
                <a:gd name="T38" fmla="*/ 0 w 1663"/>
                <a:gd name="T39" fmla="*/ 0 h 994"/>
                <a:gd name="T40" fmla="*/ 0 w 1663"/>
                <a:gd name="T41" fmla="*/ 0 h 994"/>
                <a:gd name="T42" fmla="*/ 0 w 1663"/>
                <a:gd name="T43" fmla="*/ 0 h 994"/>
                <a:gd name="T44" fmla="*/ 0 w 1663"/>
                <a:gd name="T45" fmla="*/ 0 h 994"/>
                <a:gd name="T46" fmla="*/ 0 w 1663"/>
                <a:gd name="T47" fmla="*/ 0 h 994"/>
                <a:gd name="T48" fmla="*/ 0 w 1663"/>
                <a:gd name="T49" fmla="*/ 0 h 994"/>
                <a:gd name="T50" fmla="*/ 0 w 1663"/>
                <a:gd name="T51" fmla="*/ 0 h 994"/>
                <a:gd name="T52" fmla="*/ 0 w 1663"/>
                <a:gd name="T53" fmla="*/ 0 h 994"/>
                <a:gd name="T54" fmla="*/ 0 w 1663"/>
                <a:gd name="T55" fmla="*/ 0 h 994"/>
                <a:gd name="T56" fmla="*/ 0 w 1663"/>
                <a:gd name="T57" fmla="*/ 0 h 9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63"/>
                <a:gd name="T88" fmla="*/ 0 h 994"/>
                <a:gd name="T89" fmla="*/ 1663 w 1663"/>
                <a:gd name="T90" fmla="*/ 994 h 9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78"/>
            <p:cNvSpPr>
              <a:spLocks/>
            </p:cNvSpPr>
            <p:nvPr/>
          </p:nvSpPr>
          <p:spPr bwMode="auto">
            <a:xfrm flipH="1">
              <a:off x="348" y="3220"/>
              <a:ext cx="216" cy="183"/>
            </a:xfrm>
            <a:custGeom>
              <a:avLst/>
              <a:gdLst>
                <a:gd name="T0" fmla="*/ 0 w 606"/>
                <a:gd name="T1" fmla="*/ 0 h 506"/>
                <a:gd name="T2" fmla="*/ 0 w 606"/>
                <a:gd name="T3" fmla="*/ 0 h 506"/>
                <a:gd name="T4" fmla="*/ 0 w 606"/>
                <a:gd name="T5" fmla="*/ 0 h 506"/>
                <a:gd name="T6" fmla="*/ 0 w 606"/>
                <a:gd name="T7" fmla="*/ 0 h 506"/>
                <a:gd name="T8" fmla="*/ 0 w 606"/>
                <a:gd name="T9" fmla="*/ 0 h 506"/>
                <a:gd name="T10" fmla="*/ 0 w 606"/>
                <a:gd name="T11" fmla="*/ 0 h 506"/>
                <a:gd name="T12" fmla="*/ 0 w 606"/>
                <a:gd name="T13" fmla="*/ 0 h 506"/>
                <a:gd name="T14" fmla="*/ 0 w 606"/>
                <a:gd name="T15" fmla="*/ 0 h 506"/>
                <a:gd name="T16" fmla="*/ 0 w 606"/>
                <a:gd name="T17" fmla="*/ 0 h 506"/>
                <a:gd name="T18" fmla="*/ 0 w 606"/>
                <a:gd name="T19" fmla="*/ 0 h 506"/>
                <a:gd name="T20" fmla="*/ 0 w 606"/>
                <a:gd name="T21" fmla="*/ 0 h 506"/>
                <a:gd name="T22" fmla="*/ 0 w 606"/>
                <a:gd name="T23" fmla="*/ 0 h 506"/>
                <a:gd name="T24" fmla="*/ 0 w 606"/>
                <a:gd name="T25" fmla="*/ 0 h 506"/>
                <a:gd name="T26" fmla="*/ 0 w 606"/>
                <a:gd name="T27" fmla="*/ 0 h 506"/>
                <a:gd name="T28" fmla="*/ 0 w 606"/>
                <a:gd name="T29" fmla="*/ 0 h 506"/>
                <a:gd name="T30" fmla="*/ 0 w 606"/>
                <a:gd name="T31" fmla="*/ 0 h 506"/>
                <a:gd name="T32" fmla="*/ 0 w 606"/>
                <a:gd name="T33" fmla="*/ 0 h 506"/>
                <a:gd name="T34" fmla="*/ 0 w 606"/>
                <a:gd name="T35" fmla="*/ 0 h 506"/>
                <a:gd name="T36" fmla="*/ 0 w 606"/>
                <a:gd name="T37" fmla="*/ 0 h 506"/>
                <a:gd name="T38" fmla="*/ 0 w 606"/>
                <a:gd name="T39" fmla="*/ 0 h 506"/>
                <a:gd name="T40" fmla="*/ 0 w 606"/>
                <a:gd name="T41" fmla="*/ 0 h 506"/>
                <a:gd name="T42" fmla="*/ 0 w 606"/>
                <a:gd name="T43" fmla="*/ 0 h 506"/>
                <a:gd name="T44" fmla="*/ 0 w 606"/>
                <a:gd name="T45" fmla="*/ 0 h 506"/>
                <a:gd name="T46" fmla="*/ 0 w 606"/>
                <a:gd name="T47" fmla="*/ 0 h 506"/>
                <a:gd name="T48" fmla="*/ 0 w 606"/>
                <a:gd name="T49" fmla="*/ 0 h 506"/>
                <a:gd name="T50" fmla="*/ 0 w 606"/>
                <a:gd name="T51" fmla="*/ 0 h 506"/>
                <a:gd name="T52" fmla="*/ 0 w 606"/>
                <a:gd name="T53" fmla="*/ 0 h 506"/>
                <a:gd name="T54" fmla="*/ 0 w 606"/>
                <a:gd name="T55" fmla="*/ 0 h 506"/>
                <a:gd name="T56" fmla="*/ 0 w 606"/>
                <a:gd name="T57" fmla="*/ 0 h 5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6"/>
                <a:gd name="T88" fmla="*/ 0 h 506"/>
                <a:gd name="T89" fmla="*/ 606 w 606"/>
                <a:gd name="T90" fmla="*/ 506 h 5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79"/>
            <p:cNvSpPr>
              <a:spLocks/>
            </p:cNvSpPr>
            <p:nvPr/>
          </p:nvSpPr>
          <p:spPr bwMode="auto">
            <a:xfrm flipH="1">
              <a:off x="431" y="3605"/>
              <a:ext cx="279" cy="128"/>
            </a:xfrm>
            <a:custGeom>
              <a:avLst/>
              <a:gdLst>
                <a:gd name="T0" fmla="*/ 0 w 787"/>
                <a:gd name="T1" fmla="*/ 0 h 354"/>
                <a:gd name="T2" fmla="*/ 0 w 787"/>
                <a:gd name="T3" fmla="*/ 0 h 354"/>
                <a:gd name="T4" fmla="*/ 0 w 787"/>
                <a:gd name="T5" fmla="*/ 0 h 354"/>
                <a:gd name="T6" fmla="*/ 0 w 787"/>
                <a:gd name="T7" fmla="*/ 0 h 354"/>
                <a:gd name="T8" fmla="*/ 0 w 787"/>
                <a:gd name="T9" fmla="*/ 0 h 354"/>
                <a:gd name="T10" fmla="*/ 0 w 787"/>
                <a:gd name="T11" fmla="*/ 0 h 354"/>
                <a:gd name="T12" fmla="*/ 0 w 787"/>
                <a:gd name="T13" fmla="*/ 0 h 354"/>
                <a:gd name="T14" fmla="*/ 0 w 787"/>
                <a:gd name="T15" fmla="*/ 0 h 354"/>
                <a:gd name="T16" fmla="*/ 0 w 787"/>
                <a:gd name="T17" fmla="*/ 0 h 354"/>
                <a:gd name="T18" fmla="*/ 0 w 787"/>
                <a:gd name="T19" fmla="*/ 0 h 354"/>
                <a:gd name="T20" fmla="*/ 0 w 787"/>
                <a:gd name="T21" fmla="*/ 0 h 354"/>
                <a:gd name="T22" fmla="*/ 0 w 787"/>
                <a:gd name="T23" fmla="*/ 0 h 354"/>
                <a:gd name="T24" fmla="*/ 0 w 787"/>
                <a:gd name="T25" fmla="*/ 0 h 354"/>
                <a:gd name="T26" fmla="*/ 0 w 787"/>
                <a:gd name="T27" fmla="*/ 0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7"/>
                <a:gd name="T43" fmla="*/ 0 h 354"/>
                <a:gd name="T44" fmla="*/ 787 w 787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80"/>
            <p:cNvSpPr>
              <a:spLocks/>
            </p:cNvSpPr>
            <p:nvPr/>
          </p:nvSpPr>
          <p:spPr bwMode="auto">
            <a:xfrm flipH="1">
              <a:off x="512" y="3803"/>
              <a:ext cx="52" cy="58"/>
            </a:xfrm>
            <a:custGeom>
              <a:avLst/>
              <a:gdLst>
                <a:gd name="T0" fmla="*/ 0 w 146"/>
                <a:gd name="T1" fmla="*/ 0 h 159"/>
                <a:gd name="T2" fmla="*/ 0 w 146"/>
                <a:gd name="T3" fmla="*/ 0 h 159"/>
                <a:gd name="T4" fmla="*/ 0 w 146"/>
                <a:gd name="T5" fmla="*/ 0 h 159"/>
                <a:gd name="T6" fmla="*/ 0 w 146"/>
                <a:gd name="T7" fmla="*/ 0 h 159"/>
                <a:gd name="T8" fmla="*/ 0 w 146"/>
                <a:gd name="T9" fmla="*/ 0 h 159"/>
                <a:gd name="T10" fmla="*/ 0 w 146"/>
                <a:gd name="T11" fmla="*/ 0 h 159"/>
                <a:gd name="T12" fmla="*/ 0 w 146"/>
                <a:gd name="T13" fmla="*/ 0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59"/>
                <a:gd name="T23" fmla="*/ 146 w 146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Freeform 81"/>
            <p:cNvSpPr>
              <a:spLocks/>
            </p:cNvSpPr>
            <p:nvPr/>
          </p:nvSpPr>
          <p:spPr bwMode="auto">
            <a:xfrm flipH="1">
              <a:off x="361" y="3636"/>
              <a:ext cx="181" cy="194"/>
            </a:xfrm>
            <a:custGeom>
              <a:avLst/>
              <a:gdLst>
                <a:gd name="T0" fmla="*/ 0 w 510"/>
                <a:gd name="T1" fmla="*/ 0 h 539"/>
                <a:gd name="T2" fmla="*/ 0 w 510"/>
                <a:gd name="T3" fmla="*/ 0 h 539"/>
                <a:gd name="T4" fmla="*/ 0 w 510"/>
                <a:gd name="T5" fmla="*/ 0 h 539"/>
                <a:gd name="T6" fmla="*/ 0 w 510"/>
                <a:gd name="T7" fmla="*/ 0 h 539"/>
                <a:gd name="T8" fmla="*/ 0 w 510"/>
                <a:gd name="T9" fmla="*/ 0 h 539"/>
                <a:gd name="T10" fmla="*/ 0 w 510"/>
                <a:gd name="T11" fmla="*/ 0 h 539"/>
                <a:gd name="T12" fmla="*/ 0 w 510"/>
                <a:gd name="T13" fmla="*/ 0 h 539"/>
                <a:gd name="T14" fmla="*/ 0 w 510"/>
                <a:gd name="T15" fmla="*/ 0 h 539"/>
                <a:gd name="T16" fmla="*/ 0 w 510"/>
                <a:gd name="T17" fmla="*/ 0 h 539"/>
                <a:gd name="T18" fmla="*/ 0 w 510"/>
                <a:gd name="T19" fmla="*/ 0 h 539"/>
                <a:gd name="T20" fmla="*/ 0 w 510"/>
                <a:gd name="T21" fmla="*/ 0 h 539"/>
                <a:gd name="T22" fmla="*/ 0 w 510"/>
                <a:gd name="T23" fmla="*/ 0 h 539"/>
                <a:gd name="T24" fmla="*/ 0 w 510"/>
                <a:gd name="T25" fmla="*/ 0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"/>
                <a:gd name="T40" fmla="*/ 0 h 539"/>
                <a:gd name="T41" fmla="*/ 510 w 510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Freeform 82"/>
            <p:cNvSpPr>
              <a:spLocks/>
            </p:cNvSpPr>
            <p:nvPr/>
          </p:nvSpPr>
          <p:spPr bwMode="auto">
            <a:xfrm flipH="1">
              <a:off x="322" y="3599"/>
              <a:ext cx="79" cy="67"/>
            </a:xfrm>
            <a:custGeom>
              <a:avLst/>
              <a:gdLst>
                <a:gd name="T0" fmla="*/ 0 w 221"/>
                <a:gd name="T1" fmla="*/ 0 h 183"/>
                <a:gd name="T2" fmla="*/ 0 w 221"/>
                <a:gd name="T3" fmla="*/ 0 h 183"/>
                <a:gd name="T4" fmla="*/ 0 w 221"/>
                <a:gd name="T5" fmla="*/ 0 h 183"/>
                <a:gd name="T6" fmla="*/ 0 w 221"/>
                <a:gd name="T7" fmla="*/ 0 h 183"/>
                <a:gd name="T8" fmla="*/ 0 w 221"/>
                <a:gd name="T9" fmla="*/ 0 h 183"/>
                <a:gd name="T10" fmla="*/ 0 w 221"/>
                <a:gd name="T11" fmla="*/ 0 h 183"/>
                <a:gd name="T12" fmla="*/ 0 w 221"/>
                <a:gd name="T13" fmla="*/ 0 h 183"/>
                <a:gd name="T14" fmla="*/ 0 w 221"/>
                <a:gd name="T15" fmla="*/ 0 h 183"/>
                <a:gd name="T16" fmla="*/ 0 w 221"/>
                <a:gd name="T17" fmla="*/ 0 h 183"/>
                <a:gd name="T18" fmla="*/ 0 w 221"/>
                <a:gd name="T19" fmla="*/ 0 h 183"/>
                <a:gd name="T20" fmla="*/ 0 w 221"/>
                <a:gd name="T21" fmla="*/ 0 h 183"/>
                <a:gd name="T22" fmla="*/ 0 w 221"/>
                <a:gd name="T23" fmla="*/ 0 h 1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183"/>
                <a:gd name="T38" fmla="*/ 221 w 221"/>
                <a:gd name="T39" fmla="*/ 183 h 1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Freeform 83"/>
            <p:cNvSpPr>
              <a:spLocks/>
            </p:cNvSpPr>
            <p:nvPr/>
          </p:nvSpPr>
          <p:spPr bwMode="auto">
            <a:xfrm flipH="1">
              <a:off x="308" y="3586"/>
              <a:ext cx="49" cy="54"/>
            </a:xfrm>
            <a:custGeom>
              <a:avLst/>
              <a:gdLst>
                <a:gd name="T0" fmla="*/ 0 w 137"/>
                <a:gd name="T1" fmla="*/ 0 h 150"/>
                <a:gd name="T2" fmla="*/ 0 w 137"/>
                <a:gd name="T3" fmla="*/ 0 h 150"/>
                <a:gd name="T4" fmla="*/ 0 w 137"/>
                <a:gd name="T5" fmla="*/ 0 h 150"/>
                <a:gd name="T6" fmla="*/ 0 w 137"/>
                <a:gd name="T7" fmla="*/ 0 h 150"/>
                <a:gd name="T8" fmla="*/ 0 w 137"/>
                <a:gd name="T9" fmla="*/ 0 h 150"/>
                <a:gd name="T10" fmla="*/ 0 w 137"/>
                <a:gd name="T11" fmla="*/ 0 h 150"/>
                <a:gd name="T12" fmla="*/ 0 w 137"/>
                <a:gd name="T13" fmla="*/ 0 h 150"/>
                <a:gd name="T14" fmla="*/ 0 w 137"/>
                <a:gd name="T15" fmla="*/ 0 h 150"/>
                <a:gd name="T16" fmla="*/ 0 w 137"/>
                <a:gd name="T17" fmla="*/ 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150"/>
                <a:gd name="T29" fmla="*/ 137 w 137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84"/>
            <p:cNvSpPr>
              <a:spLocks/>
            </p:cNvSpPr>
            <p:nvPr/>
          </p:nvSpPr>
          <p:spPr bwMode="auto">
            <a:xfrm flipH="1">
              <a:off x="315" y="3692"/>
              <a:ext cx="235" cy="129"/>
            </a:xfrm>
            <a:custGeom>
              <a:avLst/>
              <a:gdLst>
                <a:gd name="T0" fmla="*/ 0 w 661"/>
                <a:gd name="T1" fmla="*/ 0 h 357"/>
                <a:gd name="T2" fmla="*/ 0 w 661"/>
                <a:gd name="T3" fmla="*/ 0 h 357"/>
                <a:gd name="T4" fmla="*/ 0 w 661"/>
                <a:gd name="T5" fmla="*/ 0 h 357"/>
                <a:gd name="T6" fmla="*/ 0 w 661"/>
                <a:gd name="T7" fmla="*/ 0 h 357"/>
                <a:gd name="T8" fmla="*/ 0 w 661"/>
                <a:gd name="T9" fmla="*/ 0 h 357"/>
                <a:gd name="T10" fmla="*/ 0 w 661"/>
                <a:gd name="T11" fmla="*/ 0 h 357"/>
                <a:gd name="T12" fmla="*/ 0 w 661"/>
                <a:gd name="T13" fmla="*/ 0 h 357"/>
                <a:gd name="T14" fmla="*/ 0 w 661"/>
                <a:gd name="T15" fmla="*/ 0 h 357"/>
                <a:gd name="T16" fmla="*/ 0 w 661"/>
                <a:gd name="T17" fmla="*/ 0 h 357"/>
                <a:gd name="T18" fmla="*/ 0 w 661"/>
                <a:gd name="T19" fmla="*/ 0 h 357"/>
                <a:gd name="T20" fmla="*/ 0 w 661"/>
                <a:gd name="T21" fmla="*/ 0 h 357"/>
                <a:gd name="T22" fmla="*/ 0 w 661"/>
                <a:gd name="T23" fmla="*/ 0 h 357"/>
                <a:gd name="T24" fmla="*/ 0 w 661"/>
                <a:gd name="T25" fmla="*/ 0 h 357"/>
                <a:gd name="T26" fmla="*/ 0 w 661"/>
                <a:gd name="T27" fmla="*/ 0 h 357"/>
                <a:gd name="T28" fmla="*/ 0 w 661"/>
                <a:gd name="T29" fmla="*/ 0 h 357"/>
                <a:gd name="T30" fmla="*/ 0 w 661"/>
                <a:gd name="T31" fmla="*/ 0 h 357"/>
                <a:gd name="T32" fmla="*/ 0 w 661"/>
                <a:gd name="T33" fmla="*/ 0 h 357"/>
                <a:gd name="T34" fmla="*/ 0 w 661"/>
                <a:gd name="T35" fmla="*/ 0 h 357"/>
                <a:gd name="T36" fmla="*/ 0 w 661"/>
                <a:gd name="T37" fmla="*/ 0 h 357"/>
                <a:gd name="T38" fmla="*/ 0 w 661"/>
                <a:gd name="T39" fmla="*/ 0 h 357"/>
                <a:gd name="T40" fmla="*/ 0 w 661"/>
                <a:gd name="T41" fmla="*/ 0 h 357"/>
                <a:gd name="T42" fmla="*/ 0 w 661"/>
                <a:gd name="T43" fmla="*/ 0 h 357"/>
                <a:gd name="T44" fmla="*/ 0 w 661"/>
                <a:gd name="T45" fmla="*/ 0 h 3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1"/>
                <a:gd name="T70" fmla="*/ 0 h 357"/>
                <a:gd name="T71" fmla="*/ 661 w 661"/>
                <a:gd name="T72" fmla="*/ 357 h 3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1" h="357">
                  <a:moveTo>
                    <a:pt x="244" y="11"/>
                  </a:moveTo>
                  <a:lnTo>
                    <a:pt x="191" y="38"/>
                  </a:lnTo>
                  <a:lnTo>
                    <a:pt x="139" y="38"/>
                  </a:lnTo>
                  <a:lnTo>
                    <a:pt x="97" y="93"/>
                  </a:lnTo>
                  <a:lnTo>
                    <a:pt x="0" y="179"/>
                  </a:lnTo>
                  <a:lnTo>
                    <a:pt x="18" y="221"/>
                  </a:lnTo>
                  <a:lnTo>
                    <a:pt x="58" y="229"/>
                  </a:lnTo>
                  <a:lnTo>
                    <a:pt x="107" y="249"/>
                  </a:lnTo>
                  <a:lnTo>
                    <a:pt x="147" y="256"/>
                  </a:lnTo>
                  <a:lnTo>
                    <a:pt x="220" y="312"/>
                  </a:lnTo>
                  <a:lnTo>
                    <a:pt x="392" y="357"/>
                  </a:lnTo>
                  <a:lnTo>
                    <a:pt x="524" y="245"/>
                  </a:lnTo>
                  <a:lnTo>
                    <a:pt x="629" y="143"/>
                  </a:lnTo>
                  <a:lnTo>
                    <a:pt x="661" y="93"/>
                  </a:lnTo>
                  <a:lnTo>
                    <a:pt x="634" y="34"/>
                  </a:lnTo>
                  <a:lnTo>
                    <a:pt x="567" y="0"/>
                  </a:lnTo>
                  <a:lnTo>
                    <a:pt x="508" y="2"/>
                  </a:lnTo>
                  <a:lnTo>
                    <a:pt x="389" y="38"/>
                  </a:lnTo>
                  <a:lnTo>
                    <a:pt x="298" y="81"/>
                  </a:lnTo>
                  <a:lnTo>
                    <a:pt x="193" y="85"/>
                  </a:lnTo>
                  <a:lnTo>
                    <a:pt x="244" y="11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Freeform 85"/>
            <p:cNvSpPr>
              <a:spLocks/>
            </p:cNvSpPr>
            <p:nvPr/>
          </p:nvSpPr>
          <p:spPr bwMode="auto">
            <a:xfrm flipH="1">
              <a:off x="347" y="3216"/>
              <a:ext cx="489" cy="494"/>
            </a:xfrm>
            <a:custGeom>
              <a:avLst/>
              <a:gdLst>
                <a:gd name="T0" fmla="*/ 0 w 1377"/>
                <a:gd name="T1" fmla="*/ 0 h 1369"/>
                <a:gd name="T2" fmla="*/ 0 w 1377"/>
                <a:gd name="T3" fmla="*/ 0 h 1369"/>
                <a:gd name="T4" fmla="*/ 0 w 1377"/>
                <a:gd name="T5" fmla="*/ 0 h 1369"/>
                <a:gd name="T6" fmla="*/ 0 w 1377"/>
                <a:gd name="T7" fmla="*/ 0 h 1369"/>
                <a:gd name="T8" fmla="*/ 0 w 1377"/>
                <a:gd name="T9" fmla="*/ 0 h 1369"/>
                <a:gd name="T10" fmla="*/ 0 w 1377"/>
                <a:gd name="T11" fmla="*/ 0 h 1369"/>
                <a:gd name="T12" fmla="*/ 0 w 1377"/>
                <a:gd name="T13" fmla="*/ 0 h 1369"/>
                <a:gd name="T14" fmla="*/ 0 w 1377"/>
                <a:gd name="T15" fmla="*/ 0 h 1369"/>
                <a:gd name="T16" fmla="*/ 0 w 1377"/>
                <a:gd name="T17" fmla="*/ 0 h 1369"/>
                <a:gd name="T18" fmla="*/ 0 w 1377"/>
                <a:gd name="T19" fmla="*/ 0 h 1369"/>
                <a:gd name="T20" fmla="*/ 0 w 1377"/>
                <a:gd name="T21" fmla="*/ 0 h 1369"/>
                <a:gd name="T22" fmla="*/ 0 w 1377"/>
                <a:gd name="T23" fmla="*/ 0 h 1369"/>
                <a:gd name="T24" fmla="*/ 0 w 1377"/>
                <a:gd name="T25" fmla="*/ 0 h 1369"/>
                <a:gd name="T26" fmla="*/ 0 w 1377"/>
                <a:gd name="T27" fmla="*/ 0 h 1369"/>
                <a:gd name="T28" fmla="*/ 0 w 1377"/>
                <a:gd name="T29" fmla="*/ 0 h 1369"/>
                <a:gd name="T30" fmla="*/ 0 w 1377"/>
                <a:gd name="T31" fmla="*/ 0 h 1369"/>
                <a:gd name="T32" fmla="*/ 0 w 1377"/>
                <a:gd name="T33" fmla="*/ 0 h 1369"/>
                <a:gd name="T34" fmla="*/ 0 w 1377"/>
                <a:gd name="T35" fmla="*/ 0 h 1369"/>
                <a:gd name="T36" fmla="*/ 0 w 1377"/>
                <a:gd name="T37" fmla="*/ 0 h 1369"/>
                <a:gd name="T38" fmla="*/ 0 w 1377"/>
                <a:gd name="T39" fmla="*/ 0 h 1369"/>
                <a:gd name="T40" fmla="*/ 0 w 1377"/>
                <a:gd name="T41" fmla="*/ 0 h 1369"/>
                <a:gd name="T42" fmla="*/ 0 w 1377"/>
                <a:gd name="T43" fmla="*/ 0 h 1369"/>
                <a:gd name="T44" fmla="*/ 0 w 1377"/>
                <a:gd name="T45" fmla="*/ 0 h 1369"/>
                <a:gd name="T46" fmla="*/ 0 w 1377"/>
                <a:gd name="T47" fmla="*/ 0 h 1369"/>
                <a:gd name="T48" fmla="*/ 0 w 1377"/>
                <a:gd name="T49" fmla="*/ 0 h 1369"/>
                <a:gd name="T50" fmla="*/ 0 w 1377"/>
                <a:gd name="T51" fmla="*/ 0 h 1369"/>
                <a:gd name="T52" fmla="*/ 0 w 1377"/>
                <a:gd name="T53" fmla="*/ 0 h 1369"/>
                <a:gd name="T54" fmla="*/ 0 w 1377"/>
                <a:gd name="T55" fmla="*/ 0 h 1369"/>
                <a:gd name="T56" fmla="*/ 0 w 1377"/>
                <a:gd name="T57" fmla="*/ 0 h 1369"/>
                <a:gd name="T58" fmla="*/ 0 w 1377"/>
                <a:gd name="T59" fmla="*/ 0 h 1369"/>
                <a:gd name="T60" fmla="*/ 0 w 1377"/>
                <a:gd name="T61" fmla="*/ 0 h 1369"/>
                <a:gd name="T62" fmla="*/ 0 w 1377"/>
                <a:gd name="T63" fmla="*/ 0 h 1369"/>
                <a:gd name="T64" fmla="*/ 0 w 1377"/>
                <a:gd name="T65" fmla="*/ 0 h 1369"/>
                <a:gd name="T66" fmla="*/ 0 w 1377"/>
                <a:gd name="T67" fmla="*/ 0 h 13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77"/>
                <a:gd name="T103" fmla="*/ 0 h 1369"/>
                <a:gd name="T104" fmla="*/ 1377 w 1377"/>
                <a:gd name="T105" fmla="*/ 1369 h 136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77" h="1369">
                  <a:moveTo>
                    <a:pt x="867" y="398"/>
                  </a:moveTo>
                  <a:lnTo>
                    <a:pt x="786" y="535"/>
                  </a:lnTo>
                  <a:lnTo>
                    <a:pt x="727" y="585"/>
                  </a:lnTo>
                  <a:lnTo>
                    <a:pt x="712" y="539"/>
                  </a:lnTo>
                  <a:lnTo>
                    <a:pt x="650" y="530"/>
                  </a:lnTo>
                  <a:lnTo>
                    <a:pt x="599" y="561"/>
                  </a:lnTo>
                  <a:lnTo>
                    <a:pt x="567" y="686"/>
                  </a:lnTo>
                  <a:lnTo>
                    <a:pt x="486" y="808"/>
                  </a:lnTo>
                  <a:lnTo>
                    <a:pt x="423" y="617"/>
                  </a:lnTo>
                  <a:lnTo>
                    <a:pt x="540" y="527"/>
                  </a:lnTo>
                  <a:lnTo>
                    <a:pt x="595" y="394"/>
                  </a:lnTo>
                  <a:lnTo>
                    <a:pt x="700" y="316"/>
                  </a:lnTo>
                  <a:lnTo>
                    <a:pt x="704" y="269"/>
                  </a:lnTo>
                  <a:lnTo>
                    <a:pt x="637" y="265"/>
                  </a:lnTo>
                  <a:lnTo>
                    <a:pt x="528" y="359"/>
                  </a:lnTo>
                  <a:lnTo>
                    <a:pt x="459" y="242"/>
                  </a:lnTo>
                  <a:lnTo>
                    <a:pt x="494" y="35"/>
                  </a:lnTo>
                  <a:lnTo>
                    <a:pt x="475" y="0"/>
                  </a:lnTo>
                  <a:lnTo>
                    <a:pt x="420" y="13"/>
                  </a:lnTo>
                  <a:lnTo>
                    <a:pt x="412" y="87"/>
                  </a:lnTo>
                  <a:lnTo>
                    <a:pt x="401" y="223"/>
                  </a:lnTo>
                  <a:lnTo>
                    <a:pt x="345" y="215"/>
                  </a:lnTo>
                  <a:lnTo>
                    <a:pt x="291" y="23"/>
                  </a:lnTo>
                  <a:lnTo>
                    <a:pt x="217" y="59"/>
                  </a:lnTo>
                  <a:lnTo>
                    <a:pt x="279" y="242"/>
                  </a:lnTo>
                  <a:lnTo>
                    <a:pt x="240" y="265"/>
                  </a:lnTo>
                  <a:lnTo>
                    <a:pt x="113" y="110"/>
                  </a:lnTo>
                  <a:lnTo>
                    <a:pt x="45" y="152"/>
                  </a:lnTo>
                  <a:lnTo>
                    <a:pt x="58" y="179"/>
                  </a:lnTo>
                  <a:lnTo>
                    <a:pt x="190" y="312"/>
                  </a:lnTo>
                  <a:lnTo>
                    <a:pt x="143" y="347"/>
                  </a:lnTo>
                  <a:lnTo>
                    <a:pt x="19" y="301"/>
                  </a:lnTo>
                  <a:lnTo>
                    <a:pt x="0" y="339"/>
                  </a:lnTo>
                  <a:lnTo>
                    <a:pt x="0" y="383"/>
                  </a:lnTo>
                  <a:lnTo>
                    <a:pt x="155" y="426"/>
                  </a:lnTo>
                  <a:lnTo>
                    <a:pt x="194" y="569"/>
                  </a:lnTo>
                  <a:lnTo>
                    <a:pt x="248" y="601"/>
                  </a:lnTo>
                  <a:lnTo>
                    <a:pt x="295" y="620"/>
                  </a:lnTo>
                  <a:lnTo>
                    <a:pt x="307" y="761"/>
                  </a:lnTo>
                  <a:lnTo>
                    <a:pt x="304" y="979"/>
                  </a:lnTo>
                  <a:lnTo>
                    <a:pt x="404" y="1107"/>
                  </a:lnTo>
                  <a:lnTo>
                    <a:pt x="408" y="1182"/>
                  </a:lnTo>
                  <a:lnTo>
                    <a:pt x="470" y="1166"/>
                  </a:lnTo>
                  <a:lnTo>
                    <a:pt x="556" y="1092"/>
                  </a:lnTo>
                  <a:lnTo>
                    <a:pt x="607" y="1206"/>
                  </a:lnTo>
                  <a:lnTo>
                    <a:pt x="641" y="1256"/>
                  </a:lnTo>
                  <a:lnTo>
                    <a:pt x="673" y="1276"/>
                  </a:lnTo>
                  <a:lnTo>
                    <a:pt x="681" y="1357"/>
                  </a:lnTo>
                  <a:lnTo>
                    <a:pt x="738" y="1369"/>
                  </a:lnTo>
                  <a:lnTo>
                    <a:pt x="810" y="1341"/>
                  </a:lnTo>
                  <a:lnTo>
                    <a:pt x="981" y="1209"/>
                  </a:lnTo>
                  <a:lnTo>
                    <a:pt x="1168" y="1089"/>
                  </a:lnTo>
                  <a:lnTo>
                    <a:pt x="1221" y="1092"/>
                  </a:lnTo>
                  <a:lnTo>
                    <a:pt x="1327" y="928"/>
                  </a:lnTo>
                  <a:lnTo>
                    <a:pt x="1377" y="764"/>
                  </a:lnTo>
                  <a:lnTo>
                    <a:pt x="1323" y="691"/>
                  </a:lnTo>
                  <a:lnTo>
                    <a:pt x="1210" y="721"/>
                  </a:lnTo>
                  <a:lnTo>
                    <a:pt x="1241" y="484"/>
                  </a:lnTo>
                  <a:lnTo>
                    <a:pt x="1201" y="480"/>
                  </a:lnTo>
                  <a:lnTo>
                    <a:pt x="1191" y="452"/>
                  </a:lnTo>
                  <a:lnTo>
                    <a:pt x="1127" y="456"/>
                  </a:lnTo>
                  <a:lnTo>
                    <a:pt x="1113" y="429"/>
                  </a:lnTo>
                  <a:lnTo>
                    <a:pt x="1042" y="433"/>
                  </a:lnTo>
                  <a:lnTo>
                    <a:pt x="1011" y="413"/>
                  </a:lnTo>
                  <a:lnTo>
                    <a:pt x="907" y="413"/>
                  </a:lnTo>
                  <a:lnTo>
                    <a:pt x="867" y="398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86"/>
            <p:cNvSpPr>
              <a:spLocks/>
            </p:cNvSpPr>
            <p:nvPr/>
          </p:nvSpPr>
          <p:spPr bwMode="auto">
            <a:xfrm flipH="1">
              <a:off x="473" y="3546"/>
              <a:ext cx="129" cy="59"/>
            </a:xfrm>
            <a:custGeom>
              <a:avLst/>
              <a:gdLst>
                <a:gd name="T0" fmla="*/ 0 w 366"/>
                <a:gd name="T1" fmla="*/ 0 h 165"/>
                <a:gd name="T2" fmla="*/ 0 w 366"/>
                <a:gd name="T3" fmla="*/ 0 h 165"/>
                <a:gd name="T4" fmla="*/ 0 w 366"/>
                <a:gd name="T5" fmla="*/ 0 h 165"/>
                <a:gd name="T6" fmla="*/ 0 w 366"/>
                <a:gd name="T7" fmla="*/ 0 h 165"/>
                <a:gd name="T8" fmla="*/ 0 w 366"/>
                <a:gd name="T9" fmla="*/ 0 h 165"/>
                <a:gd name="T10" fmla="*/ 0 w 366"/>
                <a:gd name="T11" fmla="*/ 0 h 165"/>
                <a:gd name="T12" fmla="*/ 0 w 366"/>
                <a:gd name="T13" fmla="*/ 0 h 165"/>
                <a:gd name="T14" fmla="*/ 0 w 366"/>
                <a:gd name="T15" fmla="*/ 0 h 165"/>
                <a:gd name="T16" fmla="*/ 0 w 366"/>
                <a:gd name="T17" fmla="*/ 0 h 165"/>
                <a:gd name="T18" fmla="*/ 0 w 366"/>
                <a:gd name="T19" fmla="*/ 0 h 165"/>
                <a:gd name="T20" fmla="*/ 0 w 366"/>
                <a:gd name="T21" fmla="*/ 0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"/>
                <a:gd name="T34" fmla="*/ 0 h 165"/>
                <a:gd name="T35" fmla="*/ 366 w 366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Freeform 87"/>
            <p:cNvSpPr>
              <a:spLocks/>
            </p:cNvSpPr>
            <p:nvPr/>
          </p:nvSpPr>
          <p:spPr bwMode="auto">
            <a:xfrm flipH="1">
              <a:off x="344" y="3251"/>
              <a:ext cx="328" cy="464"/>
            </a:xfrm>
            <a:custGeom>
              <a:avLst/>
              <a:gdLst>
                <a:gd name="T0" fmla="*/ 0 w 925"/>
                <a:gd name="T1" fmla="*/ 0 h 1288"/>
                <a:gd name="T2" fmla="*/ 0 w 925"/>
                <a:gd name="T3" fmla="*/ 0 h 1288"/>
                <a:gd name="T4" fmla="*/ 0 w 925"/>
                <a:gd name="T5" fmla="*/ 0 h 1288"/>
                <a:gd name="T6" fmla="*/ 0 w 925"/>
                <a:gd name="T7" fmla="*/ 0 h 1288"/>
                <a:gd name="T8" fmla="*/ 0 w 925"/>
                <a:gd name="T9" fmla="*/ 0 h 1288"/>
                <a:gd name="T10" fmla="*/ 0 w 925"/>
                <a:gd name="T11" fmla="*/ 0 h 1288"/>
                <a:gd name="T12" fmla="*/ 0 w 925"/>
                <a:gd name="T13" fmla="*/ 0 h 1288"/>
                <a:gd name="T14" fmla="*/ 0 w 925"/>
                <a:gd name="T15" fmla="*/ 0 h 1288"/>
                <a:gd name="T16" fmla="*/ 0 w 925"/>
                <a:gd name="T17" fmla="*/ 0 h 1288"/>
                <a:gd name="T18" fmla="*/ 0 w 925"/>
                <a:gd name="T19" fmla="*/ 0 h 1288"/>
                <a:gd name="T20" fmla="*/ 0 w 925"/>
                <a:gd name="T21" fmla="*/ 0 h 1288"/>
                <a:gd name="T22" fmla="*/ 0 w 925"/>
                <a:gd name="T23" fmla="*/ 0 h 1288"/>
                <a:gd name="T24" fmla="*/ 0 w 925"/>
                <a:gd name="T25" fmla="*/ 0 h 1288"/>
                <a:gd name="T26" fmla="*/ 0 w 925"/>
                <a:gd name="T27" fmla="*/ 0 h 1288"/>
                <a:gd name="T28" fmla="*/ 0 w 925"/>
                <a:gd name="T29" fmla="*/ 0 h 1288"/>
                <a:gd name="T30" fmla="*/ 0 w 925"/>
                <a:gd name="T31" fmla="*/ 0 h 1288"/>
                <a:gd name="T32" fmla="*/ 0 w 925"/>
                <a:gd name="T33" fmla="*/ 0 h 1288"/>
                <a:gd name="T34" fmla="*/ 0 w 925"/>
                <a:gd name="T35" fmla="*/ 0 h 1288"/>
                <a:gd name="T36" fmla="*/ 0 w 925"/>
                <a:gd name="T37" fmla="*/ 0 h 1288"/>
                <a:gd name="T38" fmla="*/ 0 w 925"/>
                <a:gd name="T39" fmla="*/ 0 h 1288"/>
                <a:gd name="T40" fmla="*/ 0 w 925"/>
                <a:gd name="T41" fmla="*/ 0 h 1288"/>
                <a:gd name="T42" fmla="*/ 0 w 925"/>
                <a:gd name="T43" fmla="*/ 0 h 1288"/>
                <a:gd name="T44" fmla="*/ 0 w 925"/>
                <a:gd name="T45" fmla="*/ 0 h 1288"/>
                <a:gd name="T46" fmla="*/ 0 w 925"/>
                <a:gd name="T47" fmla="*/ 0 h 1288"/>
                <a:gd name="T48" fmla="*/ 0 w 925"/>
                <a:gd name="T49" fmla="*/ 0 h 1288"/>
                <a:gd name="T50" fmla="*/ 0 w 925"/>
                <a:gd name="T51" fmla="*/ 0 h 1288"/>
                <a:gd name="T52" fmla="*/ 0 w 925"/>
                <a:gd name="T53" fmla="*/ 0 h 1288"/>
                <a:gd name="T54" fmla="*/ 0 w 925"/>
                <a:gd name="T55" fmla="*/ 0 h 1288"/>
                <a:gd name="T56" fmla="*/ 0 w 925"/>
                <a:gd name="T57" fmla="*/ 0 h 1288"/>
                <a:gd name="T58" fmla="*/ 0 w 925"/>
                <a:gd name="T59" fmla="*/ 0 h 1288"/>
                <a:gd name="T60" fmla="*/ 0 w 925"/>
                <a:gd name="T61" fmla="*/ 0 h 1288"/>
                <a:gd name="T62" fmla="*/ 0 w 925"/>
                <a:gd name="T63" fmla="*/ 0 h 1288"/>
                <a:gd name="T64" fmla="*/ 0 w 925"/>
                <a:gd name="T65" fmla="*/ 0 h 1288"/>
                <a:gd name="T66" fmla="*/ 0 w 925"/>
                <a:gd name="T67" fmla="*/ 0 h 1288"/>
                <a:gd name="T68" fmla="*/ 0 w 925"/>
                <a:gd name="T69" fmla="*/ 0 h 1288"/>
                <a:gd name="T70" fmla="*/ 0 w 925"/>
                <a:gd name="T71" fmla="*/ 0 h 1288"/>
                <a:gd name="T72" fmla="*/ 0 w 925"/>
                <a:gd name="T73" fmla="*/ 0 h 1288"/>
                <a:gd name="T74" fmla="*/ 0 w 925"/>
                <a:gd name="T75" fmla="*/ 0 h 1288"/>
                <a:gd name="T76" fmla="*/ 0 w 925"/>
                <a:gd name="T77" fmla="*/ 0 h 1288"/>
                <a:gd name="T78" fmla="*/ 0 w 925"/>
                <a:gd name="T79" fmla="*/ 0 h 1288"/>
                <a:gd name="T80" fmla="*/ 0 w 925"/>
                <a:gd name="T81" fmla="*/ 0 h 1288"/>
                <a:gd name="T82" fmla="*/ 0 w 925"/>
                <a:gd name="T83" fmla="*/ 0 h 1288"/>
                <a:gd name="T84" fmla="*/ 0 w 925"/>
                <a:gd name="T85" fmla="*/ 0 h 1288"/>
                <a:gd name="T86" fmla="*/ 0 w 925"/>
                <a:gd name="T87" fmla="*/ 0 h 1288"/>
                <a:gd name="T88" fmla="*/ 0 w 925"/>
                <a:gd name="T89" fmla="*/ 0 h 1288"/>
                <a:gd name="T90" fmla="*/ 0 w 925"/>
                <a:gd name="T91" fmla="*/ 0 h 12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5"/>
                <a:gd name="T139" fmla="*/ 0 h 1288"/>
                <a:gd name="T140" fmla="*/ 925 w 925"/>
                <a:gd name="T141" fmla="*/ 1288 h 12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88"/>
            <p:cNvSpPr>
              <a:spLocks/>
            </p:cNvSpPr>
            <p:nvPr/>
          </p:nvSpPr>
          <p:spPr bwMode="auto">
            <a:xfrm flipH="1">
              <a:off x="488" y="3220"/>
              <a:ext cx="48" cy="124"/>
            </a:xfrm>
            <a:custGeom>
              <a:avLst/>
              <a:gdLst>
                <a:gd name="T0" fmla="*/ 0 w 134"/>
                <a:gd name="T1" fmla="*/ 0 h 342"/>
                <a:gd name="T2" fmla="*/ 0 w 134"/>
                <a:gd name="T3" fmla="*/ 0 h 342"/>
                <a:gd name="T4" fmla="*/ 0 w 134"/>
                <a:gd name="T5" fmla="*/ 0 h 342"/>
                <a:gd name="T6" fmla="*/ 0 w 134"/>
                <a:gd name="T7" fmla="*/ 0 h 342"/>
                <a:gd name="T8" fmla="*/ 0 w 134"/>
                <a:gd name="T9" fmla="*/ 0 h 342"/>
                <a:gd name="T10" fmla="*/ 0 w 134"/>
                <a:gd name="T11" fmla="*/ 0 h 342"/>
                <a:gd name="T12" fmla="*/ 0 w 134"/>
                <a:gd name="T13" fmla="*/ 0 h 342"/>
                <a:gd name="T14" fmla="*/ 0 w 134"/>
                <a:gd name="T15" fmla="*/ 0 h 342"/>
                <a:gd name="T16" fmla="*/ 0 w 134"/>
                <a:gd name="T17" fmla="*/ 0 h 342"/>
                <a:gd name="T18" fmla="*/ 0 w 134"/>
                <a:gd name="T19" fmla="*/ 0 h 342"/>
                <a:gd name="T20" fmla="*/ 0 w 134"/>
                <a:gd name="T21" fmla="*/ 0 h 342"/>
                <a:gd name="T22" fmla="*/ 0 w 134"/>
                <a:gd name="T23" fmla="*/ 0 h 342"/>
                <a:gd name="T24" fmla="*/ 0 w 134"/>
                <a:gd name="T25" fmla="*/ 0 h 342"/>
                <a:gd name="T26" fmla="*/ 0 w 134"/>
                <a:gd name="T27" fmla="*/ 0 h 342"/>
                <a:gd name="T28" fmla="*/ 0 w 134"/>
                <a:gd name="T29" fmla="*/ 0 h 342"/>
                <a:gd name="T30" fmla="*/ 0 w 134"/>
                <a:gd name="T31" fmla="*/ 0 h 342"/>
                <a:gd name="T32" fmla="*/ 0 w 134"/>
                <a:gd name="T33" fmla="*/ 0 h 342"/>
                <a:gd name="T34" fmla="*/ 0 w 134"/>
                <a:gd name="T35" fmla="*/ 0 h 342"/>
                <a:gd name="T36" fmla="*/ 0 w 134"/>
                <a:gd name="T37" fmla="*/ 0 h 342"/>
                <a:gd name="T38" fmla="*/ 0 w 134"/>
                <a:gd name="T39" fmla="*/ 0 h 342"/>
                <a:gd name="T40" fmla="*/ 0 w 134"/>
                <a:gd name="T41" fmla="*/ 0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4"/>
                <a:gd name="T64" fmla="*/ 0 h 342"/>
                <a:gd name="T65" fmla="*/ 134 w 134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89"/>
            <p:cNvSpPr>
              <a:spLocks/>
            </p:cNvSpPr>
            <p:nvPr/>
          </p:nvSpPr>
          <p:spPr bwMode="auto">
            <a:xfrm flipH="1">
              <a:off x="468" y="3244"/>
              <a:ext cx="34" cy="100"/>
            </a:xfrm>
            <a:custGeom>
              <a:avLst/>
              <a:gdLst>
                <a:gd name="T0" fmla="*/ 0 w 96"/>
                <a:gd name="T1" fmla="*/ 0 h 276"/>
                <a:gd name="T2" fmla="*/ 0 w 96"/>
                <a:gd name="T3" fmla="*/ 0 h 276"/>
                <a:gd name="T4" fmla="*/ 0 w 96"/>
                <a:gd name="T5" fmla="*/ 0 h 276"/>
                <a:gd name="T6" fmla="*/ 0 w 96"/>
                <a:gd name="T7" fmla="*/ 0 h 276"/>
                <a:gd name="T8" fmla="*/ 0 w 96"/>
                <a:gd name="T9" fmla="*/ 0 h 276"/>
                <a:gd name="T10" fmla="*/ 0 w 96"/>
                <a:gd name="T11" fmla="*/ 0 h 276"/>
                <a:gd name="T12" fmla="*/ 0 w 96"/>
                <a:gd name="T13" fmla="*/ 0 h 276"/>
                <a:gd name="T14" fmla="*/ 0 w 96"/>
                <a:gd name="T15" fmla="*/ 0 h 276"/>
                <a:gd name="T16" fmla="*/ 0 w 96"/>
                <a:gd name="T17" fmla="*/ 0 h 276"/>
                <a:gd name="T18" fmla="*/ 0 w 96"/>
                <a:gd name="T19" fmla="*/ 0 h 276"/>
                <a:gd name="T20" fmla="*/ 0 w 96"/>
                <a:gd name="T21" fmla="*/ 0 h 276"/>
                <a:gd name="T22" fmla="*/ 0 w 96"/>
                <a:gd name="T23" fmla="*/ 0 h 276"/>
                <a:gd name="T24" fmla="*/ 0 w 96"/>
                <a:gd name="T25" fmla="*/ 0 h 276"/>
                <a:gd name="T26" fmla="*/ 0 w 96"/>
                <a:gd name="T27" fmla="*/ 0 h 276"/>
                <a:gd name="T28" fmla="*/ 0 w 96"/>
                <a:gd name="T29" fmla="*/ 0 h 276"/>
                <a:gd name="T30" fmla="*/ 0 w 96"/>
                <a:gd name="T31" fmla="*/ 0 h 276"/>
                <a:gd name="T32" fmla="*/ 0 w 96"/>
                <a:gd name="T33" fmla="*/ 0 h 276"/>
                <a:gd name="T34" fmla="*/ 0 w 96"/>
                <a:gd name="T35" fmla="*/ 0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276"/>
                <a:gd name="T56" fmla="*/ 96 w 96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Freeform 90"/>
            <p:cNvSpPr>
              <a:spLocks/>
            </p:cNvSpPr>
            <p:nvPr/>
          </p:nvSpPr>
          <p:spPr bwMode="auto">
            <a:xfrm flipH="1">
              <a:off x="416" y="3275"/>
              <a:ext cx="61" cy="97"/>
            </a:xfrm>
            <a:custGeom>
              <a:avLst/>
              <a:gdLst>
                <a:gd name="T0" fmla="*/ 0 w 174"/>
                <a:gd name="T1" fmla="*/ 0 h 267"/>
                <a:gd name="T2" fmla="*/ 0 w 174"/>
                <a:gd name="T3" fmla="*/ 0 h 267"/>
                <a:gd name="T4" fmla="*/ 0 w 174"/>
                <a:gd name="T5" fmla="*/ 0 h 267"/>
                <a:gd name="T6" fmla="*/ 0 w 174"/>
                <a:gd name="T7" fmla="*/ 0 h 267"/>
                <a:gd name="T8" fmla="*/ 0 w 174"/>
                <a:gd name="T9" fmla="*/ 0 h 267"/>
                <a:gd name="T10" fmla="*/ 0 w 174"/>
                <a:gd name="T11" fmla="*/ 0 h 267"/>
                <a:gd name="T12" fmla="*/ 0 w 174"/>
                <a:gd name="T13" fmla="*/ 0 h 267"/>
                <a:gd name="T14" fmla="*/ 0 w 174"/>
                <a:gd name="T15" fmla="*/ 0 h 267"/>
                <a:gd name="T16" fmla="*/ 0 w 174"/>
                <a:gd name="T17" fmla="*/ 0 h 267"/>
                <a:gd name="T18" fmla="*/ 0 w 174"/>
                <a:gd name="T19" fmla="*/ 0 h 267"/>
                <a:gd name="T20" fmla="*/ 0 w 174"/>
                <a:gd name="T21" fmla="*/ 0 h 267"/>
                <a:gd name="T22" fmla="*/ 0 w 174"/>
                <a:gd name="T23" fmla="*/ 0 h 267"/>
                <a:gd name="T24" fmla="*/ 0 w 174"/>
                <a:gd name="T25" fmla="*/ 0 h 267"/>
                <a:gd name="T26" fmla="*/ 0 w 174"/>
                <a:gd name="T27" fmla="*/ 0 h 267"/>
                <a:gd name="T28" fmla="*/ 0 w 174"/>
                <a:gd name="T29" fmla="*/ 0 h 267"/>
                <a:gd name="T30" fmla="*/ 0 w 174"/>
                <a:gd name="T31" fmla="*/ 0 h 267"/>
                <a:gd name="T32" fmla="*/ 0 w 174"/>
                <a:gd name="T33" fmla="*/ 0 h 267"/>
                <a:gd name="T34" fmla="*/ 0 w 174"/>
                <a:gd name="T35" fmla="*/ 0 h 267"/>
                <a:gd name="T36" fmla="*/ 0 w 174"/>
                <a:gd name="T37" fmla="*/ 0 h 267"/>
                <a:gd name="T38" fmla="*/ 0 w 174"/>
                <a:gd name="T39" fmla="*/ 0 h 267"/>
                <a:gd name="T40" fmla="*/ 0 w 174"/>
                <a:gd name="T41" fmla="*/ 0 h 267"/>
                <a:gd name="T42" fmla="*/ 0 w 174"/>
                <a:gd name="T43" fmla="*/ 0 h 267"/>
                <a:gd name="T44" fmla="*/ 0 w 174"/>
                <a:gd name="T45" fmla="*/ 0 h 267"/>
                <a:gd name="T46" fmla="*/ 0 w 174"/>
                <a:gd name="T47" fmla="*/ 0 h 267"/>
                <a:gd name="T48" fmla="*/ 0 w 174"/>
                <a:gd name="T49" fmla="*/ 0 h 267"/>
                <a:gd name="T50" fmla="*/ 0 w 174"/>
                <a:gd name="T51" fmla="*/ 0 h 267"/>
                <a:gd name="T52" fmla="*/ 0 w 174"/>
                <a:gd name="T53" fmla="*/ 0 h 267"/>
                <a:gd name="T54" fmla="*/ 0 w 174"/>
                <a:gd name="T55" fmla="*/ 0 h 267"/>
                <a:gd name="T56" fmla="*/ 0 w 174"/>
                <a:gd name="T57" fmla="*/ 0 h 267"/>
                <a:gd name="T58" fmla="*/ 0 w 174"/>
                <a:gd name="T59" fmla="*/ 0 h 267"/>
                <a:gd name="T60" fmla="*/ 0 w 174"/>
                <a:gd name="T61" fmla="*/ 0 h 267"/>
                <a:gd name="T62" fmla="*/ 0 w 174"/>
                <a:gd name="T63" fmla="*/ 0 h 267"/>
                <a:gd name="T64" fmla="*/ 0 w 174"/>
                <a:gd name="T65" fmla="*/ 0 h 267"/>
                <a:gd name="T66" fmla="*/ 0 w 174"/>
                <a:gd name="T67" fmla="*/ 0 h 267"/>
                <a:gd name="T68" fmla="*/ 0 w 174"/>
                <a:gd name="T69" fmla="*/ 0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"/>
                <a:gd name="T106" fmla="*/ 0 h 267"/>
                <a:gd name="T107" fmla="*/ 174 w 174"/>
                <a:gd name="T108" fmla="*/ 267 h 2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91"/>
            <p:cNvSpPr>
              <a:spLocks/>
            </p:cNvSpPr>
            <p:nvPr/>
          </p:nvSpPr>
          <p:spPr bwMode="auto">
            <a:xfrm flipH="1">
              <a:off x="377" y="3285"/>
              <a:ext cx="79" cy="31"/>
            </a:xfrm>
            <a:custGeom>
              <a:avLst/>
              <a:gdLst>
                <a:gd name="T0" fmla="*/ 0 w 223"/>
                <a:gd name="T1" fmla="*/ 0 h 86"/>
                <a:gd name="T2" fmla="*/ 0 w 223"/>
                <a:gd name="T3" fmla="*/ 0 h 86"/>
                <a:gd name="T4" fmla="*/ 0 w 223"/>
                <a:gd name="T5" fmla="*/ 0 h 86"/>
                <a:gd name="T6" fmla="*/ 0 w 223"/>
                <a:gd name="T7" fmla="*/ 0 h 86"/>
                <a:gd name="T8" fmla="*/ 0 w 223"/>
                <a:gd name="T9" fmla="*/ 0 h 86"/>
                <a:gd name="T10" fmla="*/ 0 w 223"/>
                <a:gd name="T11" fmla="*/ 0 h 86"/>
                <a:gd name="T12" fmla="*/ 0 w 223"/>
                <a:gd name="T13" fmla="*/ 0 h 86"/>
                <a:gd name="T14" fmla="*/ 0 w 223"/>
                <a:gd name="T15" fmla="*/ 0 h 86"/>
                <a:gd name="T16" fmla="*/ 0 w 223"/>
                <a:gd name="T17" fmla="*/ 0 h 86"/>
                <a:gd name="T18" fmla="*/ 0 w 223"/>
                <a:gd name="T19" fmla="*/ 0 h 86"/>
                <a:gd name="T20" fmla="*/ 0 w 223"/>
                <a:gd name="T21" fmla="*/ 0 h 86"/>
                <a:gd name="T22" fmla="*/ 0 w 223"/>
                <a:gd name="T23" fmla="*/ 0 h 86"/>
                <a:gd name="T24" fmla="*/ 0 w 223"/>
                <a:gd name="T25" fmla="*/ 0 h 86"/>
                <a:gd name="T26" fmla="*/ 0 w 223"/>
                <a:gd name="T27" fmla="*/ 0 h 86"/>
                <a:gd name="T28" fmla="*/ 0 w 223"/>
                <a:gd name="T29" fmla="*/ 0 h 86"/>
                <a:gd name="T30" fmla="*/ 0 w 223"/>
                <a:gd name="T31" fmla="*/ 0 h 86"/>
                <a:gd name="T32" fmla="*/ 0 w 223"/>
                <a:gd name="T33" fmla="*/ 0 h 86"/>
                <a:gd name="T34" fmla="*/ 0 w 223"/>
                <a:gd name="T35" fmla="*/ 0 h 86"/>
                <a:gd name="T36" fmla="*/ 0 w 223"/>
                <a:gd name="T37" fmla="*/ 0 h 86"/>
                <a:gd name="T38" fmla="*/ 0 w 223"/>
                <a:gd name="T39" fmla="*/ 0 h 86"/>
                <a:gd name="T40" fmla="*/ 0 w 223"/>
                <a:gd name="T41" fmla="*/ 0 h 86"/>
                <a:gd name="T42" fmla="*/ 0 w 223"/>
                <a:gd name="T43" fmla="*/ 0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3"/>
                <a:gd name="T67" fmla="*/ 0 h 86"/>
                <a:gd name="T68" fmla="*/ 223 w 223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92"/>
            <p:cNvSpPr>
              <a:spLocks/>
            </p:cNvSpPr>
            <p:nvPr/>
          </p:nvSpPr>
          <p:spPr bwMode="auto">
            <a:xfrm flipH="1">
              <a:off x="356" y="3305"/>
              <a:ext cx="72" cy="101"/>
            </a:xfrm>
            <a:custGeom>
              <a:avLst/>
              <a:gdLst>
                <a:gd name="T0" fmla="*/ 0 w 200"/>
                <a:gd name="T1" fmla="*/ 0 h 277"/>
                <a:gd name="T2" fmla="*/ 0 w 200"/>
                <a:gd name="T3" fmla="*/ 0 h 277"/>
                <a:gd name="T4" fmla="*/ 0 w 200"/>
                <a:gd name="T5" fmla="*/ 0 h 277"/>
                <a:gd name="T6" fmla="*/ 0 w 200"/>
                <a:gd name="T7" fmla="*/ 0 h 277"/>
                <a:gd name="T8" fmla="*/ 0 w 200"/>
                <a:gd name="T9" fmla="*/ 0 h 277"/>
                <a:gd name="T10" fmla="*/ 0 w 200"/>
                <a:gd name="T11" fmla="*/ 0 h 277"/>
                <a:gd name="T12" fmla="*/ 0 w 200"/>
                <a:gd name="T13" fmla="*/ 0 h 277"/>
                <a:gd name="T14" fmla="*/ 0 w 200"/>
                <a:gd name="T15" fmla="*/ 0 h 277"/>
                <a:gd name="T16" fmla="*/ 0 w 200"/>
                <a:gd name="T17" fmla="*/ 0 h 277"/>
                <a:gd name="T18" fmla="*/ 0 w 200"/>
                <a:gd name="T19" fmla="*/ 0 h 277"/>
                <a:gd name="T20" fmla="*/ 0 w 200"/>
                <a:gd name="T21" fmla="*/ 0 h 277"/>
                <a:gd name="T22" fmla="*/ 0 w 200"/>
                <a:gd name="T23" fmla="*/ 0 h 277"/>
                <a:gd name="T24" fmla="*/ 0 w 200"/>
                <a:gd name="T25" fmla="*/ 0 h 277"/>
                <a:gd name="T26" fmla="*/ 0 w 200"/>
                <a:gd name="T27" fmla="*/ 0 h 277"/>
                <a:gd name="T28" fmla="*/ 0 w 200"/>
                <a:gd name="T29" fmla="*/ 0 h 277"/>
                <a:gd name="T30" fmla="*/ 0 w 200"/>
                <a:gd name="T31" fmla="*/ 0 h 277"/>
                <a:gd name="T32" fmla="*/ 0 w 200"/>
                <a:gd name="T33" fmla="*/ 0 h 277"/>
                <a:gd name="T34" fmla="*/ 0 w 200"/>
                <a:gd name="T35" fmla="*/ 0 h 277"/>
                <a:gd name="T36" fmla="*/ 0 w 200"/>
                <a:gd name="T37" fmla="*/ 0 h 277"/>
                <a:gd name="T38" fmla="*/ 0 w 200"/>
                <a:gd name="T39" fmla="*/ 0 h 277"/>
                <a:gd name="T40" fmla="*/ 0 w 200"/>
                <a:gd name="T41" fmla="*/ 0 h 277"/>
                <a:gd name="T42" fmla="*/ 0 w 200"/>
                <a:gd name="T43" fmla="*/ 0 h 277"/>
                <a:gd name="T44" fmla="*/ 0 w 200"/>
                <a:gd name="T45" fmla="*/ 0 h 277"/>
                <a:gd name="T46" fmla="*/ 0 w 200"/>
                <a:gd name="T47" fmla="*/ 0 h 277"/>
                <a:gd name="T48" fmla="*/ 0 w 200"/>
                <a:gd name="T49" fmla="*/ 0 h 277"/>
                <a:gd name="T50" fmla="*/ 0 w 200"/>
                <a:gd name="T51" fmla="*/ 0 h 277"/>
                <a:gd name="T52" fmla="*/ 0 w 200"/>
                <a:gd name="T53" fmla="*/ 0 h 277"/>
                <a:gd name="T54" fmla="*/ 0 w 200"/>
                <a:gd name="T55" fmla="*/ 0 h 277"/>
                <a:gd name="T56" fmla="*/ 0 w 200"/>
                <a:gd name="T57" fmla="*/ 0 h 277"/>
                <a:gd name="T58" fmla="*/ 0 w 200"/>
                <a:gd name="T59" fmla="*/ 0 h 277"/>
                <a:gd name="T60" fmla="*/ 0 w 200"/>
                <a:gd name="T61" fmla="*/ 0 h 2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77"/>
                <a:gd name="T95" fmla="*/ 200 w 200"/>
                <a:gd name="T96" fmla="*/ 277 h 2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Freeform 93"/>
            <p:cNvSpPr>
              <a:spLocks/>
            </p:cNvSpPr>
            <p:nvPr/>
          </p:nvSpPr>
          <p:spPr bwMode="auto">
            <a:xfrm flipH="1">
              <a:off x="422" y="3388"/>
              <a:ext cx="8" cy="11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Freeform 94"/>
            <p:cNvSpPr>
              <a:spLocks/>
            </p:cNvSpPr>
            <p:nvPr/>
          </p:nvSpPr>
          <p:spPr bwMode="auto">
            <a:xfrm flipH="1">
              <a:off x="409" y="3409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95"/>
            <p:cNvSpPr>
              <a:spLocks/>
            </p:cNvSpPr>
            <p:nvPr/>
          </p:nvSpPr>
          <p:spPr bwMode="auto">
            <a:xfrm flipH="1">
              <a:off x="402" y="3426"/>
              <a:ext cx="7" cy="11"/>
            </a:xfrm>
            <a:custGeom>
              <a:avLst/>
              <a:gdLst>
                <a:gd name="T0" fmla="*/ 0 w 23"/>
                <a:gd name="T1" fmla="*/ 0 h 29"/>
                <a:gd name="T2" fmla="*/ 0 w 23"/>
                <a:gd name="T3" fmla="*/ 0 h 29"/>
                <a:gd name="T4" fmla="*/ 0 w 23"/>
                <a:gd name="T5" fmla="*/ 0 h 29"/>
                <a:gd name="T6" fmla="*/ 0 w 23"/>
                <a:gd name="T7" fmla="*/ 0 h 29"/>
                <a:gd name="T8" fmla="*/ 0 w 23"/>
                <a:gd name="T9" fmla="*/ 0 h 29"/>
                <a:gd name="T10" fmla="*/ 0 w 23"/>
                <a:gd name="T11" fmla="*/ 0 h 29"/>
                <a:gd name="T12" fmla="*/ 0 w 23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9"/>
                <a:gd name="T23" fmla="*/ 23 w 23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Freeform 96"/>
            <p:cNvSpPr>
              <a:spLocks/>
            </p:cNvSpPr>
            <p:nvPr/>
          </p:nvSpPr>
          <p:spPr bwMode="auto">
            <a:xfrm flipH="1">
              <a:off x="422" y="3429"/>
              <a:ext cx="8" cy="11"/>
            </a:xfrm>
            <a:custGeom>
              <a:avLst/>
              <a:gdLst>
                <a:gd name="T0" fmla="*/ 0 w 24"/>
                <a:gd name="T1" fmla="*/ 0 h 28"/>
                <a:gd name="T2" fmla="*/ 0 w 24"/>
                <a:gd name="T3" fmla="*/ 0 h 28"/>
                <a:gd name="T4" fmla="*/ 0 w 24"/>
                <a:gd name="T5" fmla="*/ 0 h 28"/>
                <a:gd name="T6" fmla="*/ 0 w 24"/>
                <a:gd name="T7" fmla="*/ 0 h 28"/>
                <a:gd name="T8" fmla="*/ 0 w 24"/>
                <a:gd name="T9" fmla="*/ 0 h 28"/>
                <a:gd name="T10" fmla="*/ 0 w 24"/>
                <a:gd name="T11" fmla="*/ 0 h 28"/>
                <a:gd name="T12" fmla="*/ 0 w 2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Freeform 97"/>
            <p:cNvSpPr>
              <a:spLocks/>
            </p:cNvSpPr>
            <p:nvPr/>
          </p:nvSpPr>
          <p:spPr bwMode="auto">
            <a:xfrm flipH="1">
              <a:off x="409" y="3447"/>
              <a:ext cx="8" cy="10"/>
            </a:xfrm>
            <a:custGeom>
              <a:avLst/>
              <a:gdLst>
                <a:gd name="T0" fmla="*/ 0 w 22"/>
                <a:gd name="T1" fmla="*/ 0 h 27"/>
                <a:gd name="T2" fmla="*/ 0 w 22"/>
                <a:gd name="T3" fmla="*/ 0 h 27"/>
                <a:gd name="T4" fmla="*/ 0 w 22"/>
                <a:gd name="T5" fmla="*/ 0 h 27"/>
                <a:gd name="T6" fmla="*/ 0 w 22"/>
                <a:gd name="T7" fmla="*/ 0 h 27"/>
                <a:gd name="T8" fmla="*/ 0 w 22"/>
                <a:gd name="T9" fmla="*/ 0 h 27"/>
                <a:gd name="T10" fmla="*/ 0 w 22"/>
                <a:gd name="T11" fmla="*/ 0 h 27"/>
                <a:gd name="T12" fmla="*/ 0 w 22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7"/>
                <a:gd name="T23" fmla="*/ 22 w 22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Freeform 98"/>
            <p:cNvSpPr>
              <a:spLocks/>
            </p:cNvSpPr>
            <p:nvPr/>
          </p:nvSpPr>
          <p:spPr bwMode="auto">
            <a:xfrm flipH="1">
              <a:off x="396" y="3403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Freeform 99"/>
            <p:cNvSpPr>
              <a:spLocks/>
            </p:cNvSpPr>
            <p:nvPr/>
          </p:nvSpPr>
          <p:spPr bwMode="auto">
            <a:xfrm flipH="1">
              <a:off x="519" y="3434"/>
              <a:ext cx="29" cy="30"/>
            </a:xfrm>
            <a:custGeom>
              <a:avLst/>
              <a:gdLst>
                <a:gd name="T0" fmla="*/ 0 w 82"/>
                <a:gd name="T1" fmla="*/ 0 h 85"/>
                <a:gd name="T2" fmla="*/ 0 w 82"/>
                <a:gd name="T3" fmla="*/ 0 h 85"/>
                <a:gd name="T4" fmla="*/ 0 w 82"/>
                <a:gd name="T5" fmla="*/ 0 h 85"/>
                <a:gd name="T6" fmla="*/ 0 w 82"/>
                <a:gd name="T7" fmla="*/ 0 h 85"/>
                <a:gd name="T8" fmla="*/ 0 w 82"/>
                <a:gd name="T9" fmla="*/ 0 h 85"/>
                <a:gd name="T10" fmla="*/ 0 w 82"/>
                <a:gd name="T11" fmla="*/ 0 h 85"/>
                <a:gd name="T12" fmla="*/ 0 w 82"/>
                <a:gd name="T13" fmla="*/ 0 h 85"/>
                <a:gd name="T14" fmla="*/ 0 w 82"/>
                <a:gd name="T15" fmla="*/ 0 h 85"/>
                <a:gd name="T16" fmla="*/ 0 w 82"/>
                <a:gd name="T17" fmla="*/ 0 h 85"/>
                <a:gd name="T18" fmla="*/ 0 w 82"/>
                <a:gd name="T19" fmla="*/ 0 h 85"/>
                <a:gd name="T20" fmla="*/ 0 w 82"/>
                <a:gd name="T21" fmla="*/ 0 h 85"/>
                <a:gd name="T22" fmla="*/ 0 w 82"/>
                <a:gd name="T23" fmla="*/ 0 h 85"/>
                <a:gd name="T24" fmla="*/ 0 w 82"/>
                <a:gd name="T25" fmla="*/ 0 h 85"/>
                <a:gd name="T26" fmla="*/ 0 w 82"/>
                <a:gd name="T27" fmla="*/ 0 h 85"/>
                <a:gd name="T28" fmla="*/ 0 w 82"/>
                <a:gd name="T29" fmla="*/ 0 h 85"/>
                <a:gd name="T30" fmla="*/ 0 w 82"/>
                <a:gd name="T31" fmla="*/ 0 h 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85"/>
                <a:gd name="T50" fmla="*/ 82 w 82"/>
                <a:gd name="T51" fmla="*/ 85 h 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Freeform 100"/>
            <p:cNvSpPr>
              <a:spLocks/>
            </p:cNvSpPr>
            <p:nvPr/>
          </p:nvSpPr>
          <p:spPr bwMode="auto">
            <a:xfrm flipH="1">
              <a:off x="485" y="3440"/>
              <a:ext cx="24" cy="31"/>
            </a:xfrm>
            <a:custGeom>
              <a:avLst/>
              <a:gdLst>
                <a:gd name="T0" fmla="*/ 0 w 67"/>
                <a:gd name="T1" fmla="*/ 0 h 85"/>
                <a:gd name="T2" fmla="*/ 0 w 67"/>
                <a:gd name="T3" fmla="*/ 0 h 85"/>
                <a:gd name="T4" fmla="*/ 0 w 67"/>
                <a:gd name="T5" fmla="*/ 0 h 85"/>
                <a:gd name="T6" fmla="*/ 0 w 67"/>
                <a:gd name="T7" fmla="*/ 0 h 85"/>
                <a:gd name="T8" fmla="*/ 0 w 67"/>
                <a:gd name="T9" fmla="*/ 0 h 85"/>
                <a:gd name="T10" fmla="*/ 0 w 67"/>
                <a:gd name="T11" fmla="*/ 0 h 85"/>
                <a:gd name="T12" fmla="*/ 0 w 67"/>
                <a:gd name="T13" fmla="*/ 0 h 85"/>
                <a:gd name="T14" fmla="*/ 0 w 67"/>
                <a:gd name="T15" fmla="*/ 0 h 85"/>
                <a:gd name="T16" fmla="*/ 0 w 67"/>
                <a:gd name="T17" fmla="*/ 0 h 85"/>
                <a:gd name="T18" fmla="*/ 0 w 67"/>
                <a:gd name="T19" fmla="*/ 0 h 85"/>
                <a:gd name="T20" fmla="*/ 0 w 67"/>
                <a:gd name="T21" fmla="*/ 0 h 85"/>
                <a:gd name="T22" fmla="*/ 0 w 67"/>
                <a:gd name="T23" fmla="*/ 0 h 85"/>
                <a:gd name="T24" fmla="*/ 0 w 67"/>
                <a:gd name="T25" fmla="*/ 0 h 85"/>
                <a:gd name="T26" fmla="*/ 0 w 67"/>
                <a:gd name="T27" fmla="*/ 0 h 85"/>
                <a:gd name="T28" fmla="*/ 0 w 67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85"/>
                <a:gd name="T47" fmla="*/ 67 w 67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Freeform 101"/>
            <p:cNvSpPr>
              <a:spLocks/>
            </p:cNvSpPr>
            <p:nvPr/>
          </p:nvSpPr>
          <p:spPr bwMode="auto">
            <a:xfrm flipH="1">
              <a:off x="509" y="3429"/>
              <a:ext cx="42" cy="49"/>
            </a:xfrm>
            <a:custGeom>
              <a:avLst/>
              <a:gdLst>
                <a:gd name="T0" fmla="*/ 0 w 117"/>
                <a:gd name="T1" fmla="*/ 0 h 133"/>
                <a:gd name="T2" fmla="*/ 0 w 117"/>
                <a:gd name="T3" fmla="*/ 0 h 133"/>
                <a:gd name="T4" fmla="*/ 0 w 117"/>
                <a:gd name="T5" fmla="*/ 0 h 133"/>
                <a:gd name="T6" fmla="*/ 0 w 117"/>
                <a:gd name="T7" fmla="*/ 0 h 133"/>
                <a:gd name="T8" fmla="*/ 0 w 117"/>
                <a:gd name="T9" fmla="*/ 0 h 133"/>
                <a:gd name="T10" fmla="*/ 0 w 117"/>
                <a:gd name="T11" fmla="*/ 0 h 133"/>
                <a:gd name="T12" fmla="*/ 0 w 117"/>
                <a:gd name="T13" fmla="*/ 0 h 133"/>
                <a:gd name="T14" fmla="*/ 0 w 117"/>
                <a:gd name="T15" fmla="*/ 0 h 133"/>
                <a:gd name="T16" fmla="*/ 0 w 117"/>
                <a:gd name="T17" fmla="*/ 0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133"/>
                <a:gd name="T29" fmla="*/ 117 w 117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Freeform 102"/>
            <p:cNvSpPr>
              <a:spLocks/>
            </p:cNvSpPr>
            <p:nvPr/>
          </p:nvSpPr>
          <p:spPr bwMode="auto">
            <a:xfrm flipH="1">
              <a:off x="509" y="3501"/>
              <a:ext cx="81" cy="39"/>
            </a:xfrm>
            <a:custGeom>
              <a:avLst/>
              <a:gdLst>
                <a:gd name="T0" fmla="*/ 0 w 229"/>
                <a:gd name="T1" fmla="*/ 0 h 105"/>
                <a:gd name="T2" fmla="*/ 0 w 229"/>
                <a:gd name="T3" fmla="*/ 0 h 105"/>
                <a:gd name="T4" fmla="*/ 0 w 229"/>
                <a:gd name="T5" fmla="*/ 0 h 105"/>
                <a:gd name="T6" fmla="*/ 0 w 229"/>
                <a:gd name="T7" fmla="*/ 0 h 105"/>
                <a:gd name="T8" fmla="*/ 0 w 229"/>
                <a:gd name="T9" fmla="*/ 0 h 105"/>
                <a:gd name="T10" fmla="*/ 0 w 229"/>
                <a:gd name="T11" fmla="*/ 0 h 105"/>
                <a:gd name="T12" fmla="*/ 0 w 229"/>
                <a:gd name="T13" fmla="*/ 0 h 105"/>
                <a:gd name="T14" fmla="*/ 0 w 229"/>
                <a:gd name="T15" fmla="*/ 0 h 105"/>
                <a:gd name="T16" fmla="*/ 0 w 229"/>
                <a:gd name="T17" fmla="*/ 0 h 105"/>
                <a:gd name="T18" fmla="*/ 0 w 229"/>
                <a:gd name="T19" fmla="*/ 0 h 105"/>
                <a:gd name="T20" fmla="*/ 0 w 229"/>
                <a:gd name="T21" fmla="*/ 0 h 105"/>
                <a:gd name="T22" fmla="*/ 0 w 229"/>
                <a:gd name="T23" fmla="*/ 0 h 105"/>
                <a:gd name="T24" fmla="*/ 0 w 229"/>
                <a:gd name="T25" fmla="*/ 0 h 105"/>
                <a:gd name="T26" fmla="*/ 0 w 229"/>
                <a:gd name="T27" fmla="*/ 0 h 105"/>
                <a:gd name="T28" fmla="*/ 0 w 229"/>
                <a:gd name="T29" fmla="*/ 0 h 105"/>
                <a:gd name="T30" fmla="*/ 0 w 229"/>
                <a:gd name="T31" fmla="*/ 0 h 105"/>
                <a:gd name="T32" fmla="*/ 0 w 229"/>
                <a:gd name="T33" fmla="*/ 0 h 105"/>
                <a:gd name="T34" fmla="*/ 0 w 229"/>
                <a:gd name="T35" fmla="*/ 0 h 105"/>
                <a:gd name="T36" fmla="*/ 0 w 229"/>
                <a:gd name="T37" fmla="*/ 0 h 105"/>
                <a:gd name="T38" fmla="*/ 0 w 229"/>
                <a:gd name="T39" fmla="*/ 0 h 105"/>
                <a:gd name="T40" fmla="*/ 0 w 229"/>
                <a:gd name="T41" fmla="*/ 0 h 105"/>
                <a:gd name="T42" fmla="*/ 0 w 229"/>
                <a:gd name="T43" fmla="*/ 0 h 105"/>
                <a:gd name="T44" fmla="*/ 0 w 229"/>
                <a:gd name="T45" fmla="*/ 0 h 105"/>
                <a:gd name="T46" fmla="*/ 0 w 229"/>
                <a:gd name="T47" fmla="*/ 0 h 105"/>
                <a:gd name="T48" fmla="*/ 0 w 229"/>
                <a:gd name="T49" fmla="*/ 0 h 105"/>
                <a:gd name="T50" fmla="*/ 0 w 229"/>
                <a:gd name="T51" fmla="*/ 0 h 10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9"/>
                <a:gd name="T79" fmla="*/ 0 h 105"/>
                <a:gd name="T80" fmla="*/ 229 w 229"/>
                <a:gd name="T81" fmla="*/ 105 h 10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Freeform 103"/>
            <p:cNvSpPr>
              <a:spLocks/>
            </p:cNvSpPr>
            <p:nvPr/>
          </p:nvSpPr>
          <p:spPr bwMode="auto">
            <a:xfrm flipH="1">
              <a:off x="433" y="3512"/>
              <a:ext cx="213" cy="103"/>
            </a:xfrm>
            <a:custGeom>
              <a:avLst/>
              <a:gdLst>
                <a:gd name="T0" fmla="*/ 0 w 600"/>
                <a:gd name="T1" fmla="*/ 0 h 286"/>
                <a:gd name="T2" fmla="*/ 0 w 600"/>
                <a:gd name="T3" fmla="*/ 0 h 286"/>
                <a:gd name="T4" fmla="*/ 0 w 600"/>
                <a:gd name="T5" fmla="*/ 0 h 286"/>
                <a:gd name="T6" fmla="*/ 0 w 600"/>
                <a:gd name="T7" fmla="*/ 0 h 286"/>
                <a:gd name="T8" fmla="*/ 0 w 600"/>
                <a:gd name="T9" fmla="*/ 0 h 286"/>
                <a:gd name="T10" fmla="*/ 0 w 600"/>
                <a:gd name="T11" fmla="*/ 0 h 286"/>
                <a:gd name="T12" fmla="*/ 0 w 600"/>
                <a:gd name="T13" fmla="*/ 0 h 286"/>
                <a:gd name="T14" fmla="*/ 0 w 600"/>
                <a:gd name="T15" fmla="*/ 0 h 286"/>
                <a:gd name="T16" fmla="*/ 0 w 600"/>
                <a:gd name="T17" fmla="*/ 0 h 286"/>
                <a:gd name="T18" fmla="*/ 0 w 600"/>
                <a:gd name="T19" fmla="*/ 0 h 286"/>
                <a:gd name="T20" fmla="*/ 0 w 600"/>
                <a:gd name="T21" fmla="*/ 0 h 286"/>
                <a:gd name="T22" fmla="*/ 0 w 600"/>
                <a:gd name="T23" fmla="*/ 0 h 286"/>
                <a:gd name="T24" fmla="*/ 0 w 600"/>
                <a:gd name="T25" fmla="*/ 0 h 286"/>
                <a:gd name="T26" fmla="*/ 0 w 600"/>
                <a:gd name="T27" fmla="*/ 0 h 286"/>
                <a:gd name="T28" fmla="*/ 0 w 600"/>
                <a:gd name="T29" fmla="*/ 0 h 286"/>
                <a:gd name="T30" fmla="*/ 0 w 600"/>
                <a:gd name="T31" fmla="*/ 0 h 286"/>
                <a:gd name="T32" fmla="*/ 0 w 600"/>
                <a:gd name="T33" fmla="*/ 0 h 286"/>
                <a:gd name="T34" fmla="*/ 0 w 600"/>
                <a:gd name="T35" fmla="*/ 0 h 286"/>
                <a:gd name="T36" fmla="*/ 0 w 600"/>
                <a:gd name="T37" fmla="*/ 0 h 286"/>
                <a:gd name="T38" fmla="*/ 0 w 600"/>
                <a:gd name="T39" fmla="*/ 0 h 286"/>
                <a:gd name="T40" fmla="*/ 0 w 600"/>
                <a:gd name="T41" fmla="*/ 0 h 286"/>
                <a:gd name="T42" fmla="*/ 0 w 600"/>
                <a:gd name="T43" fmla="*/ 0 h 286"/>
                <a:gd name="T44" fmla="*/ 0 w 600"/>
                <a:gd name="T45" fmla="*/ 0 h 286"/>
                <a:gd name="T46" fmla="*/ 0 w 600"/>
                <a:gd name="T47" fmla="*/ 0 h 286"/>
                <a:gd name="T48" fmla="*/ 0 w 600"/>
                <a:gd name="T49" fmla="*/ 0 h 286"/>
                <a:gd name="T50" fmla="*/ 0 w 600"/>
                <a:gd name="T51" fmla="*/ 0 h 286"/>
                <a:gd name="T52" fmla="*/ 0 w 600"/>
                <a:gd name="T53" fmla="*/ 0 h 286"/>
                <a:gd name="T54" fmla="*/ 0 w 600"/>
                <a:gd name="T55" fmla="*/ 0 h 286"/>
                <a:gd name="T56" fmla="*/ 0 w 600"/>
                <a:gd name="T57" fmla="*/ 0 h 286"/>
                <a:gd name="T58" fmla="*/ 0 w 600"/>
                <a:gd name="T59" fmla="*/ 0 h 286"/>
                <a:gd name="T60" fmla="*/ 0 w 600"/>
                <a:gd name="T61" fmla="*/ 0 h 286"/>
                <a:gd name="T62" fmla="*/ 0 w 600"/>
                <a:gd name="T63" fmla="*/ 0 h 286"/>
                <a:gd name="T64" fmla="*/ 0 w 600"/>
                <a:gd name="T65" fmla="*/ 0 h 286"/>
                <a:gd name="T66" fmla="*/ 0 w 600"/>
                <a:gd name="T67" fmla="*/ 0 h 286"/>
                <a:gd name="T68" fmla="*/ 0 w 600"/>
                <a:gd name="T69" fmla="*/ 0 h 286"/>
                <a:gd name="T70" fmla="*/ 0 w 600"/>
                <a:gd name="T71" fmla="*/ 0 h 286"/>
                <a:gd name="T72" fmla="*/ 0 w 600"/>
                <a:gd name="T73" fmla="*/ 0 h 286"/>
                <a:gd name="T74" fmla="*/ 0 w 600"/>
                <a:gd name="T75" fmla="*/ 0 h 2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0"/>
                <a:gd name="T115" fmla="*/ 0 h 286"/>
                <a:gd name="T116" fmla="*/ 600 w 600"/>
                <a:gd name="T117" fmla="*/ 286 h 2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Freeform 104"/>
            <p:cNvSpPr>
              <a:spLocks/>
            </p:cNvSpPr>
            <p:nvPr/>
          </p:nvSpPr>
          <p:spPr bwMode="auto">
            <a:xfrm flipH="1">
              <a:off x="514" y="3615"/>
              <a:ext cx="79" cy="31"/>
            </a:xfrm>
            <a:custGeom>
              <a:avLst/>
              <a:gdLst>
                <a:gd name="T0" fmla="*/ 0 w 223"/>
                <a:gd name="T1" fmla="*/ 0 h 86"/>
                <a:gd name="T2" fmla="*/ 0 w 223"/>
                <a:gd name="T3" fmla="*/ 0 h 86"/>
                <a:gd name="T4" fmla="*/ 0 w 223"/>
                <a:gd name="T5" fmla="*/ 0 h 86"/>
                <a:gd name="T6" fmla="*/ 0 w 223"/>
                <a:gd name="T7" fmla="*/ 0 h 86"/>
                <a:gd name="T8" fmla="*/ 0 w 223"/>
                <a:gd name="T9" fmla="*/ 0 h 86"/>
                <a:gd name="T10" fmla="*/ 0 w 223"/>
                <a:gd name="T11" fmla="*/ 0 h 86"/>
                <a:gd name="T12" fmla="*/ 0 w 223"/>
                <a:gd name="T13" fmla="*/ 0 h 86"/>
                <a:gd name="T14" fmla="*/ 0 w 223"/>
                <a:gd name="T15" fmla="*/ 0 h 86"/>
                <a:gd name="T16" fmla="*/ 0 w 223"/>
                <a:gd name="T17" fmla="*/ 0 h 86"/>
                <a:gd name="T18" fmla="*/ 0 w 223"/>
                <a:gd name="T19" fmla="*/ 0 h 86"/>
                <a:gd name="T20" fmla="*/ 0 w 223"/>
                <a:gd name="T21" fmla="*/ 0 h 86"/>
                <a:gd name="T22" fmla="*/ 0 w 223"/>
                <a:gd name="T23" fmla="*/ 0 h 86"/>
                <a:gd name="T24" fmla="*/ 0 w 223"/>
                <a:gd name="T25" fmla="*/ 0 h 86"/>
                <a:gd name="T26" fmla="*/ 0 w 223"/>
                <a:gd name="T27" fmla="*/ 0 h 86"/>
                <a:gd name="T28" fmla="*/ 0 w 223"/>
                <a:gd name="T29" fmla="*/ 0 h 86"/>
                <a:gd name="T30" fmla="*/ 0 w 223"/>
                <a:gd name="T31" fmla="*/ 0 h 86"/>
                <a:gd name="T32" fmla="*/ 0 w 223"/>
                <a:gd name="T33" fmla="*/ 0 h 86"/>
                <a:gd name="T34" fmla="*/ 0 w 223"/>
                <a:gd name="T35" fmla="*/ 0 h 86"/>
                <a:gd name="T36" fmla="*/ 0 w 223"/>
                <a:gd name="T37" fmla="*/ 0 h 86"/>
                <a:gd name="T38" fmla="*/ 0 w 223"/>
                <a:gd name="T39" fmla="*/ 0 h 86"/>
                <a:gd name="T40" fmla="*/ 0 w 223"/>
                <a:gd name="T41" fmla="*/ 0 h 86"/>
                <a:gd name="T42" fmla="*/ 0 w 223"/>
                <a:gd name="T43" fmla="*/ 0 h 86"/>
                <a:gd name="T44" fmla="*/ 0 w 223"/>
                <a:gd name="T45" fmla="*/ 0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86"/>
                <a:gd name="T71" fmla="*/ 223 w 223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Freeform 105"/>
            <p:cNvSpPr>
              <a:spLocks/>
            </p:cNvSpPr>
            <p:nvPr/>
          </p:nvSpPr>
          <p:spPr bwMode="auto">
            <a:xfrm flipH="1">
              <a:off x="622" y="3378"/>
              <a:ext cx="161" cy="351"/>
            </a:xfrm>
            <a:custGeom>
              <a:avLst/>
              <a:gdLst>
                <a:gd name="T0" fmla="*/ 0 w 452"/>
                <a:gd name="T1" fmla="*/ 0 h 974"/>
                <a:gd name="T2" fmla="*/ 0 w 452"/>
                <a:gd name="T3" fmla="*/ 0 h 974"/>
                <a:gd name="T4" fmla="*/ 0 w 452"/>
                <a:gd name="T5" fmla="*/ 0 h 974"/>
                <a:gd name="T6" fmla="*/ 0 w 452"/>
                <a:gd name="T7" fmla="*/ 0 h 974"/>
                <a:gd name="T8" fmla="*/ 0 w 452"/>
                <a:gd name="T9" fmla="*/ 0 h 974"/>
                <a:gd name="T10" fmla="*/ 0 w 452"/>
                <a:gd name="T11" fmla="*/ 0 h 974"/>
                <a:gd name="T12" fmla="*/ 0 w 452"/>
                <a:gd name="T13" fmla="*/ 0 h 974"/>
                <a:gd name="T14" fmla="*/ 0 w 452"/>
                <a:gd name="T15" fmla="*/ 0 h 974"/>
                <a:gd name="T16" fmla="*/ 0 w 452"/>
                <a:gd name="T17" fmla="*/ 0 h 974"/>
                <a:gd name="T18" fmla="*/ 0 w 452"/>
                <a:gd name="T19" fmla="*/ 0 h 974"/>
                <a:gd name="T20" fmla="*/ 0 w 452"/>
                <a:gd name="T21" fmla="*/ 0 h 974"/>
                <a:gd name="T22" fmla="*/ 0 w 452"/>
                <a:gd name="T23" fmla="*/ 0 h 974"/>
                <a:gd name="T24" fmla="*/ 0 w 452"/>
                <a:gd name="T25" fmla="*/ 0 h 974"/>
                <a:gd name="T26" fmla="*/ 0 w 452"/>
                <a:gd name="T27" fmla="*/ 0 h 974"/>
                <a:gd name="T28" fmla="*/ 0 w 452"/>
                <a:gd name="T29" fmla="*/ 0 h 974"/>
                <a:gd name="T30" fmla="*/ 0 w 452"/>
                <a:gd name="T31" fmla="*/ 0 h 974"/>
                <a:gd name="T32" fmla="*/ 0 w 452"/>
                <a:gd name="T33" fmla="*/ 0 h 974"/>
                <a:gd name="T34" fmla="*/ 0 w 452"/>
                <a:gd name="T35" fmla="*/ 0 h 974"/>
                <a:gd name="T36" fmla="*/ 0 w 452"/>
                <a:gd name="T37" fmla="*/ 0 h 974"/>
                <a:gd name="T38" fmla="*/ 0 w 452"/>
                <a:gd name="T39" fmla="*/ 0 h 974"/>
                <a:gd name="T40" fmla="*/ 0 w 452"/>
                <a:gd name="T41" fmla="*/ 0 h 974"/>
                <a:gd name="T42" fmla="*/ 0 w 452"/>
                <a:gd name="T43" fmla="*/ 0 h 974"/>
                <a:gd name="T44" fmla="*/ 0 w 452"/>
                <a:gd name="T45" fmla="*/ 0 h 974"/>
                <a:gd name="T46" fmla="*/ 0 w 452"/>
                <a:gd name="T47" fmla="*/ 0 h 974"/>
                <a:gd name="T48" fmla="*/ 0 w 452"/>
                <a:gd name="T49" fmla="*/ 0 h 974"/>
                <a:gd name="T50" fmla="*/ 0 w 452"/>
                <a:gd name="T51" fmla="*/ 0 h 974"/>
                <a:gd name="T52" fmla="*/ 0 w 452"/>
                <a:gd name="T53" fmla="*/ 0 h 974"/>
                <a:gd name="T54" fmla="*/ 0 w 452"/>
                <a:gd name="T55" fmla="*/ 0 h 974"/>
                <a:gd name="T56" fmla="*/ 0 w 452"/>
                <a:gd name="T57" fmla="*/ 0 h 974"/>
                <a:gd name="T58" fmla="*/ 0 w 452"/>
                <a:gd name="T59" fmla="*/ 0 h 974"/>
                <a:gd name="T60" fmla="*/ 0 w 452"/>
                <a:gd name="T61" fmla="*/ 0 h 974"/>
                <a:gd name="T62" fmla="*/ 0 w 452"/>
                <a:gd name="T63" fmla="*/ 0 h 974"/>
                <a:gd name="T64" fmla="*/ 0 w 452"/>
                <a:gd name="T65" fmla="*/ 0 h 9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2"/>
                <a:gd name="T100" fmla="*/ 0 h 974"/>
                <a:gd name="T101" fmla="*/ 452 w 452"/>
                <a:gd name="T102" fmla="*/ 974 h 9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Freeform 106"/>
            <p:cNvSpPr>
              <a:spLocks/>
            </p:cNvSpPr>
            <p:nvPr/>
          </p:nvSpPr>
          <p:spPr bwMode="auto">
            <a:xfrm flipH="1">
              <a:off x="580" y="3305"/>
              <a:ext cx="103" cy="132"/>
            </a:xfrm>
            <a:custGeom>
              <a:avLst/>
              <a:gdLst>
                <a:gd name="T0" fmla="*/ 0 w 289"/>
                <a:gd name="T1" fmla="*/ 0 h 364"/>
                <a:gd name="T2" fmla="*/ 0 w 289"/>
                <a:gd name="T3" fmla="*/ 0 h 364"/>
                <a:gd name="T4" fmla="*/ 0 w 289"/>
                <a:gd name="T5" fmla="*/ 0 h 364"/>
                <a:gd name="T6" fmla="*/ 0 w 289"/>
                <a:gd name="T7" fmla="*/ 0 h 364"/>
                <a:gd name="T8" fmla="*/ 0 w 289"/>
                <a:gd name="T9" fmla="*/ 0 h 364"/>
                <a:gd name="T10" fmla="*/ 0 w 289"/>
                <a:gd name="T11" fmla="*/ 0 h 364"/>
                <a:gd name="T12" fmla="*/ 0 w 289"/>
                <a:gd name="T13" fmla="*/ 0 h 364"/>
                <a:gd name="T14" fmla="*/ 0 w 289"/>
                <a:gd name="T15" fmla="*/ 0 h 364"/>
                <a:gd name="T16" fmla="*/ 0 w 289"/>
                <a:gd name="T17" fmla="*/ 0 h 364"/>
                <a:gd name="T18" fmla="*/ 0 w 289"/>
                <a:gd name="T19" fmla="*/ 0 h 364"/>
                <a:gd name="T20" fmla="*/ 0 w 289"/>
                <a:gd name="T21" fmla="*/ 0 h 364"/>
                <a:gd name="T22" fmla="*/ 0 w 289"/>
                <a:gd name="T23" fmla="*/ 0 h 364"/>
                <a:gd name="T24" fmla="*/ 0 w 289"/>
                <a:gd name="T25" fmla="*/ 0 h 364"/>
                <a:gd name="T26" fmla="*/ 0 w 289"/>
                <a:gd name="T27" fmla="*/ 0 h 364"/>
                <a:gd name="T28" fmla="*/ 0 w 289"/>
                <a:gd name="T29" fmla="*/ 0 h 364"/>
                <a:gd name="T30" fmla="*/ 0 w 289"/>
                <a:gd name="T31" fmla="*/ 0 h 364"/>
                <a:gd name="T32" fmla="*/ 0 w 289"/>
                <a:gd name="T33" fmla="*/ 0 h 364"/>
                <a:gd name="T34" fmla="*/ 0 w 289"/>
                <a:gd name="T35" fmla="*/ 0 h 364"/>
                <a:gd name="T36" fmla="*/ 0 w 289"/>
                <a:gd name="T37" fmla="*/ 0 h 364"/>
                <a:gd name="T38" fmla="*/ 0 w 289"/>
                <a:gd name="T39" fmla="*/ 0 h 364"/>
                <a:gd name="T40" fmla="*/ 0 w 289"/>
                <a:gd name="T41" fmla="*/ 0 h 364"/>
                <a:gd name="T42" fmla="*/ 0 w 289"/>
                <a:gd name="T43" fmla="*/ 0 h 364"/>
                <a:gd name="T44" fmla="*/ 0 w 289"/>
                <a:gd name="T45" fmla="*/ 0 h 364"/>
                <a:gd name="T46" fmla="*/ 0 w 289"/>
                <a:gd name="T47" fmla="*/ 0 h 364"/>
                <a:gd name="T48" fmla="*/ 0 w 289"/>
                <a:gd name="T49" fmla="*/ 0 h 364"/>
                <a:gd name="T50" fmla="*/ 0 w 289"/>
                <a:gd name="T51" fmla="*/ 0 h 364"/>
                <a:gd name="T52" fmla="*/ 0 w 289"/>
                <a:gd name="T53" fmla="*/ 0 h 364"/>
                <a:gd name="T54" fmla="*/ 0 w 289"/>
                <a:gd name="T55" fmla="*/ 0 h 364"/>
                <a:gd name="T56" fmla="*/ 0 w 289"/>
                <a:gd name="T57" fmla="*/ 0 h 364"/>
                <a:gd name="T58" fmla="*/ 0 w 289"/>
                <a:gd name="T59" fmla="*/ 0 h 364"/>
                <a:gd name="T60" fmla="*/ 0 w 289"/>
                <a:gd name="T61" fmla="*/ 0 h 364"/>
                <a:gd name="T62" fmla="*/ 0 w 289"/>
                <a:gd name="T63" fmla="*/ 0 h 364"/>
                <a:gd name="T64" fmla="*/ 0 w 289"/>
                <a:gd name="T65" fmla="*/ 0 h 3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9"/>
                <a:gd name="T100" fmla="*/ 0 h 364"/>
                <a:gd name="T101" fmla="*/ 289 w 289"/>
                <a:gd name="T102" fmla="*/ 364 h 3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Freeform 107"/>
            <p:cNvSpPr>
              <a:spLocks/>
            </p:cNvSpPr>
            <p:nvPr/>
          </p:nvSpPr>
          <p:spPr bwMode="auto">
            <a:xfrm flipH="1">
              <a:off x="675" y="3361"/>
              <a:ext cx="40" cy="31"/>
            </a:xfrm>
            <a:custGeom>
              <a:avLst/>
              <a:gdLst>
                <a:gd name="T0" fmla="*/ 0 w 112"/>
                <a:gd name="T1" fmla="*/ 0 h 85"/>
                <a:gd name="T2" fmla="*/ 0 w 112"/>
                <a:gd name="T3" fmla="*/ 0 h 85"/>
                <a:gd name="T4" fmla="*/ 0 w 112"/>
                <a:gd name="T5" fmla="*/ 0 h 85"/>
                <a:gd name="T6" fmla="*/ 0 w 112"/>
                <a:gd name="T7" fmla="*/ 0 h 85"/>
                <a:gd name="T8" fmla="*/ 0 w 112"/>
                <a:gd name="T9" fmla="*/ 0 h 85"/>
                <a:gd name="T10" fmla="*/ 0 w 112"/>
                <a:gd name="T11" fmla="*/ 0 h 85"/>
                <a:gd name="T12" fmla="*/ 0 w 112"/>
                <a:gd name="T13" fmla="*/ 0 h 85"/>
                <a:gd name="T14" fmla="*/ 0 w 112"/>
                <a:gd name="T15" fmla="*/ 0 h 85"/>
                <a:gd name="T16" fmla="*/ 0 w 112"/>
                <a:gd name="T17" fmla="*/ 0 h 85"/>
                <a:gd name="T18" fmla="*/ 0 w 112"/>
                <a:gd name="T19" fmla="*/ 0 h 85"/>
                <a:gd name="T20" fmla="*/ 0 w 112"/>
                <a:gd name="T21" fmla="*/ 0 h 85"/>
                <a:gd name="T22" fmla="*/ 0 w 112"/>
                <a:gd name="T23" fmla="*/ 0 h 85"/>
                <a:gd name="T24" fmla="*/ 0 w 112"/>
                <a:gd name="T25" fmla="*/ 0 h 85"/>
                <a:gd name="T26" fmla="*/ 0 w 112"/>
                <a:gd name="T27" fmla="*/ 0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"/>
                <a:gd name="T43" fmla="*/ 0 h 85"/>
                <a:gd name="T44" fmla="*/ 112 w 112"/>
                <a:gd name="T45" fmla="*/ 85 h 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6" name="Freeform 108"/>
            <p:cNvSpPr>
              <a:spLocks/>
            </p:cNvSpPr>
            <p:nvPr/>
          </p:nvSpPr>
          <p:spPr bwMode="auto">
            <a:xfrm flipH="1">
              <a:off x="651" y="3217"/>
              <a:ext cx="44" cy="127"/>
            </a:xfrm>
            <a:custGeom>
              <a:avLst/>
              <a:gdLst>
                <a:gd name="T0" fmla="*/ 0 w 126"/>
                <a:gd name="T1" fmla="*/ 0 h 352"/>
                <a:gd name="T2" fmla="*/ 0 w 126"/>
                <a:gd name="T3" fmla="*/ 0 h 352"/>
                <a:gd name="T4" fmla="*/ 0 w 126"/>
                <a:gd name="T5" fmla="*/ 0 h 352"/>
                <a:gd name="T6" fmla="*/ 0 w 126"/>
                <a:gd name="T7" fmla="*/ 0 h 352"/>
                <a:gd name="T8" fmla="*/ 0 w 126"/>
                <a:gd name="T9" fmla="*/ 0 h 352"/>
                <a:gd name="T10" fmla="*/ 0 w 126"/>
                <a:gd name="T11" fmla="*/ 0 h 352"/>
                <a:gd name="T12" fmla="*/ 0 w 126"/>
                <a:gd name="T13" fmla="*/ 0 h 352"/>
                <a:gd name="T14" fmla="*/ 0 w 126"/>
                <a:gd name="T15" fmla="*/ 0 h 352"/>
                <a:gd name="T16" fmla="*/ 0 w 126"/>
                <a:gd name="T17" fmla="*/ 0 h 352"/>
                <a:gd name="T18" fmla="*/ 0 w 126"/>
                <a:gd name="T19" fmla="*/ 0 h 352"/>
                <a:gd name="T20" fmla="*/ 0 w 126"/>
                <a:gd name="T21" fmla="*/ 0 h 352"/>
                <a:gd name="T22" fmla="*/ 0 w 126"/>
                <a:gd name="T23" fmla="*/ 0 h 352"/>
                <a:gd name="T24" fmla="*/ 0 w 126"/>
                <a:gd name="T25" fmla="*/ 0 h 352"/>
                <a:gd name="T26" fmla="*/ 0 w 126"/>
                <a:gd name="T27" fmla="*/ 0 h 352"/>
                <a:gd name="T28" fmla="*/ 0 w 126"/>
                <a:gd name="T29" fmla="*/ 0 h 352"/>
                <a:gd name="T30" fmla="*/ 0 w 126"/>
                <a:gd name="T31" fmla="*/ 0 h 352"/>
                <a:gd name="T32" fmla="*/ 0 w 126"/>
                <a:gd name="T33" fmla="*/ 0 h 352"/>
                <a:gd name="T34" fmla="*/ 0 w 126"/>
                <a:gd name="T35" fmla="*/ 0 h 352"/>
                <a:gd name="T36" fmla="*/ 0 w 126"/>
                <a:gd name="T37" fmla="*/ 0 h 352"/>
                <a:gd name="T38" fmla="*/ 0 w 126"/>
                <a:gd name="T39" fmla="*/ 0 h 352"/>
                <a:gd name="T40" fmla="*/ 0 w 126"/>
                <a:gd name="T41" fmla="*/ 0 h 352"/>
                <a:gd name="T42" fmla="*/ 0 w 126"/>
                <a:gd name="T43" fmla="*/ 0 h 352"/>
                <a:gd name="T44" fmla="*/ 0 w 126"/>
                <a:gd name="T45" fmla="*/ 0 h 352"/>
                <a:gd name="T46" fmla="*/ 0 w 126"/>
                <a:gd name="T47" fmla="*/ 0 h 352"/>
                <a:gd name="T48" fmla="*/ 0 w 126"/>
                <a:gd name="T49" fmla="*/ 0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52"/>
                <a:gd name="T77" fmla="*/ 126 w 126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Freeform 109"/>
            <p:cNvSpPr>
              <a:spLocks/>
            </p:cNvSpPr>
            <p:nvPr/>
          </p:nvSpPr>
          <p:spPr bwMode="auto">
            <a:xfrm flipH="1">
              <a:off x="697" y="3220"/>
              <a:ext cx="146" cy="152"/>
            </a:xfrm>
            <a:custGeom>
              <a:avLst/>
              <a:gdLst>
                <a:gd name="T0" fmla="*/ 0 w 408"/>
                <a:gd name="T1" fmla="*/ 0 h 419"/>
                <a:gd name="T2" fmla="*/ 0 w 408"/>
                <a:gd name="T3" fmla="*/ 0 h 419"/>
                <a:gd name="T4" fmla="*/ 0 w 408"/>
                <a:gd name="T5" fmla="*/ 0 h 419"/>
                <a:gd name="T6" fmla="*/ 0 w 408"/>
                <a:gd name="T7" fmla="*/ 0 h 419"/>
                <a:gd name="T8" fmla="*/ 0 w 408"/>
                <a:gd name="T9" fmla="*/ 0 h 419"/>
                <a:gd name="T10" fmla="*/ 0 w 408"/>
                <a:gd name="T11" fmla="*/ 0 h 419"/>
                <a:gd name="T12" fmla="*/ 0 w 408"/>
                <a:gd name="T13" fmla="*/ 0 h 419"/>
                <a:gd name="T14" fmla="*/ 0 w 408"/>
                <a:gd name="T15" fmla="*/ 0 h 419"/>
                <a:gd name="T16" fmla="*/ 0 w 408"/>
                <a:gd name="T17" fmla="*/ 0 h 419"/>
                <a:gd name="T18" fmla="*/ 0 w 408"/>
                <a:gd name="T19" fmla="*/ 0 h 419"/>
                <a:gd name="T20" fmla="*/ 0 w 408"/>
                <a:gd name="T21" fmla="*/ 0 h 419"/>
                <a:gd name="T22" fmla="*/ 0 w 408"/>
                <a:gd name="T23" fmla="*/ 0 h 419"/>
                <a:gd name="T24" fmla="*/ 0 w 408"/>
                <a:gd name="T25" fmla="*/ 0 h 419"/>
                <a:gd name="T26" fmla="*/ 0 w 408"/>
                <a:gd name="T27" fmla="*/ 0 h 419"/>
                <a:gd name="T28" fmla="*/ 0 w 408"/>
                <a:gd name="T29" fmla="*/ 0 h 419"/>
                <a:gd name="T30" fmla="*/ 0 w 408"/>
                <a:gd name="T31" fmla="*/ 0 h 419"/>
                <a:gd name="T32" fmla="*/ 0 w 408"/>
                <a:gd name="T33" fmla="*/ 0 h 419"/>
                <a:gd name="T34" fmla="*/ 0 w 408"/>
                <a:gd name="T35" fmla="*/ 0 h 419"/>
                <a:gd name="T36" fmla="*/ 0 w 408"/>
                <a:gd name="T37" fmla="*/ 0 h 419"/>
                <a:gd name="T38" fmla="*/ 0 w 408"/>
                <a:gd name="T39" fmla="*/ 0 h 419"/>
                <a:gd name="T40" fmla="*/ 0 w 408"/>
                <a:gd name="T41" fmla="*/ 0 h 419"/>
                <a:gd name="T42" fmla="*/ 0 w 408"/>
                <a:gd name="T43" fmla="*/ 0 h 419"/>
                <a:gd name="T44" fmla="*/ 0 w 408"/>
                <a:gd name="T45" fmla="*/ 0 h 419"/>
                <a:gd name="T46" fmla="*/ 0 w 408"/>
                <a:gd name="T47" fmla="*/ 0 h 419"/>
                <a:gd name="T48" fmla="*/ 0 w 408"/>
                <a:gd name="T49" fmla="*/ 0 h 419"/>
                <a:gd name="T50" fmla="*/ 0 w 408"/>
                <a:gd name="T51" fmla="*/ 0 h 419"/>
                <a:gd name="T52" fmla="*/ 0 w 408"/>
                <a:gd name="T53" fmla="*/ 0 h 419"/>
                <a:gd name="T54" fmla="*/ 0 w 408"/>
                <a:gd name="T55" fmla="*/ 0 h 419"/>
                <a:gd name="T56" fmla="*/ 0 w 408"/>
                <a:gd name="T57" fmla="*/ 0 h 419"/>
                <a:gd name="T58" fmla="*/ 0 w 408"/>
                <a:gd name="T59" fmla="*/ 0 h 419"/>
                <a:gd name="T60" fmla="*/ 0 w 408"/>
                <a:gd name="T61" fmla="*/ 0 h 419"/>
                <a:gd name="T62" fmla="*/ 0 w 408"/>
                <a:gd name="T63" fmla="*/ 0 h 419"/>
                <a:gd name="T64" fmla="*/ 0 w 408"/>
                <a:gd name="T65" fmla="*/ 0 h 419"/>
                <a:gd name="T66" fmla="*/ 0 w 408"/>
                <a:gd name="T67" fmla="*/ 0 h 419"/>
                <a:gd name="T68" fmla="*/ 0 w 408"/>
                <a:gd name="T69" fmla="*/ 0 h 419"/>
                <a:gd name="T70" fmla="*/ 0 w 408"/>
                <a:gd name="T71" fmla="*/ 0 h 419"/>
                <a:gd name="T72" fmla="*/ 0 w 408"/>
                <a:gd name="T73" fmla="*/ 0 h 419"/>
                <a:gd name="T74" fmla="*/ 0 w 408"/>
                <a:gd name="T75" fmla="*/ 0 h 419"/>
                <a:gd name="T76" fmla="*/ 0 w 408"/>
                <a:gd name="T77" fmla="*/ 0 h 419"/>
                <a:gd name="T78" fmla="*/ 0 w 408"/>
                <a:gd name="T79" fmla="*/ 0 h 419"/>
                <a:gd name="T80" fmla="*/ 0 w 408"/>
                <a:gd name="T81" fmla="*/ 0 h 419"/>
                <a:gd name="T82" fmla="*/ 0 w 408"/>
                <a:gd name="T83" fmla="*/ 0 h 419"/>
                <a:gd name="T84" fmla="*/ 0 w 408"/>
                <a:gd name="T85" fmla="*/ 0 h 419"/>
                <a:gd name="T86" fmla="*/ 0 w 408"/>
                <a:gd name="T87" fmla="*/ 0 h 419"/>
                <a:gd name="T88" fmla="*/ 0 w 408"/>
                <a:gd name="T89" fmla="*/ 0 h 419"/>
                <a:gd name="T90" fmla="*/ 0 w 408"/>
                <a:gd name="T91" fmla="*/ 0 h 419"/>
                <a:gd name="T92" fmla="*/ 0 w 408"/>
                <a:gd name="T93" fmla="*/ 0 h 419"/>
                <a:gd name="T94" fmla="*/ 0 w 408"/>
                <a:gd name="T95" fmla="*/ 0 h 419"/>
                <a:gd name="T96" fmla="*/ 0 w 408"/>
                <a:gd name="T97" fmla="*/ 0 h 419"/>
                <a:gd name="T98" fmla="*/ 0 w 408"/>
                <a:gd name="T99" fmla="*/ 0 h 419"/>
                <a:gd name="T100" fmla="*/ 0 w 408"/>
                <a:gd name="T101" fmla="*/ 0 h 4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419"/>
                <a:gd name="T155" fmla="*/ 408 w 408"/>
                <a:gd name="T156" fmla="*/ 419 h 41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Freeform 110"/>
            <p:cNvSpPr>
              <a:spLocks/>
            </p:cNvSpPr>
            <p:nvPr/>
          </p:nvSpPr>
          <p:spPr bwMode="auto">
            <a:xfrm flipH="1">
              <a:off x="622" y="3625"/>
              <a:ext cx="61" cy="45"/>
            </a:xfrm>
            <a:custGeom>
              <a:avLst/>
              <a:gdLst>
                <a:gd name="T0" fmla="*/ 0 w 171"/>
                <a:gd name="T1" fmla="*/ 0 h 125"/>
                <a:gd name="T2" fmla="*/ 0 w 171"/>
                <a:gd name="T3" fmla="*/ 0 h 125"/>
                <a:gd name="T4" fmla="*/ 0 w 171"/>
                <a:gd name="T5" fmla="*/ 0 h 125"/>
                <a:gd name="T6" fmla="*/ 0 w 171"/>
                <a:gd name="T7" fmla="*/ 0 h 125"/>
                <a:gd name="T8" fmla="*/ 0 w 171"/>
                <a:gd name="T9" fmla="*/ 0 h 125"/>
                <a:gd name="T10" fmla="*/ 0 w 171"/>
                <a:gd name="T11" fmla="*/ 0 h 125"/>
                <a:gd name="T12" fmla="*/ 0 w 171"/>
                <a:gd name="T13" fmla="*/ 0 h 125"/>
                <a:gd name="T14" fmla="*/ 0 w 171"/>
                <a:gd name="T15" fmla="*/ 0 h 125"/>
                <a:gd name="T16" fmla="*/ 0 w 171"/>
                <a:gd name="T17" fmla="*/ 0 h 125"/>
                <a:gd name="T18" fmla="*/ 0 w 171"/>
                <a:gd name="T19" fmla="*/ 0 h 125"/>
                <a:gd name="T20" fmla="*/ 0 w 171"/>
                <a:gd name="T21" fmla="*/ 0 h 125"/>
                <a:gd name="T22" fmla="*/ 0 w 171"/>
                <a:gd name="T23" fmla="*/ 0 h 125"/>
                <a:gd name="T24" fmla="*/ 0 w 171"/>
                <a:gd name="T25" fmla="*/ 0 h 125"/>
                <a:gd name="T26" fmla="*/ 0 w 171"/>
                <a:gd name="T27" fmla="*/ 0 h 125"/>
                <a:gd name="T28" fmla="*/ 0 w 171"/>
                <a:gd name="T29" fmla="*/ 0 h 125"/>
                <a:gd name="T30" fmla="*/ 0 w 171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1"/>
                <a:gd name="T49" fmla="*/ 0 h 125"/>
                <a:gd name="T50" fmla="*/ 171 w 171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Freeform 111"/>
            <p:cNvSpPr>
              <a:spLocks/>
            </p:cNvSpPr>
            <p:nvPr/>
          </p:nvSpPr>
          <p:spPr bwMode="auto">
            <a:xfrm flipH="1">
              <a:off x="462" y="3695"/>
              <a:ext cx="165" cy="85"/>
            </a:xfrm>
            <a:custGeom>
              <a:avLst/>
              <a:gdLst>
                <a:gd name="T0" fmla="*/ 0 w 467"/>
                <a:gd name="T1" fmla="*/ 0 h 239"/>
                <a:gd name="T2" fmla="*/ 0 w 467"/>
                <a:gd name="T3" fmla="*/ 0 h 239"/>
                <a:gd name="T4" fmla="*/ 0 w 467"/>
                <a:gd name="T5" fmla="*/ 0 h 239"/>
                <a:gd name="T6" fmla="*/ 0 w 467"/>
                <a:gd name="T7" fmla="*/ 0 h 239"/>
                <a:gd name="T8" fmla="*/ 0 w 467"/>
                <a:gd name="T9" fmla="*/ 0 h 239"/>
                <a:gd name="T10" fmla="*/ 0 w 467"/>
                <a:gd name="T11" fmla="*/ 0 h 239"/>
                <a:gd name="T12" fmla="*/ 0 w 467"/>
                <a:gd name="T13" fmla="*/ 0 h 239"/>
                <a:gd name="T14" fmla="*/ 0 w 467"/>
                <a:gd name="T15" fmla="*/ 0 h 239"/>
                <a:gd name="T16" fmla="*/ 0 w 467"/>
                <a:gd name="T17" fmla="*/ 0 h 239"/>
                <a:gd name="T18" fmla="*/ 0 w 467"/>
                <a:gd name="T19" fmla="*/ 0 h 239"/>
                <a:gd name="T20" fmla="*/ 0 w 467"/>
                <a:gd name="T21" fmla="*/ 0 h 239"/>
                <a:gd name="T22" fmla="*/ 0 w 467"/>
                <a:gd name="T23" fmla="*/ 0 h 239"/>
                <a:gd name="T24" fmla="*/ 0 w 467"/>
                <a:gd name="T25" fmla="*/ 0 h 239"/>
                <a:gd name="T26" fmla="*/ 0 w 467"/>
                <a:gd name="T27" fmla="*/ 0 h 239"/>
                <a:gd name="T28" fmla="*/ 0 w 467"/>
                <a:gd name="T29" fmla="*/ 0 h 239"/>
                <a:gd name="T30" fmla="*/ 0 w 467"/>
                <a:gd name="T31" fmla="*/ 0 h 239"/>
                <a:gd name="T32" fmla="*/ 0 w 467"/>
                <a:gd name="T33" fmla="*/ 0 h 239"/>
                <a:gd name="T34" fmla="*/ 0 w 467"/>
                <a:gd name="T35" fmla="*/ 0 h 239"/>
                <a:gd name="T36" fmla="*/ 0 w 467"/>
                <a:gd name="T37" fmla="*/ 0 h 239"/>
                <a:gd name="T38" fmla="*/ 0 w 467"/>
                <a:gd name="T39" fmla="*/ 0 h 239"/>
                <a:gd name="T40" fmla="*/ 0 w 467"/>
                <a:gd name="T41" fmla="*/ 0 h 239"/>
                <a:gd name="T42" fmla="*/ 0 w 467"/>
                <a:gd name="T43" fmla="*/ 0 h 239"/>
                <a:gd name="T44" fmla="*/ 0 w 467"/>
                <a:gd name="T45" fmla="*/ 0 h 239"/>
                <a:gd name="T46" fmla="*/ 0 w 467"/>
                <a:gd name="T47" fmla="*/ 0 h 239"/>
                <a:gd name="T48" fmla="*/ 0 w 467"/>
                <a:gd name="T49" fmla="*/ 0 h 239"/>
                <a:gd name="T50" fmla="*/ 0 w 467"/>
                <a:gd name="T51" fmla="*/ 0 h 239"/>
                <a:gd name="T52" fmla="*/ 0 w 467"/>
                <a:gd name="T53" fmla="*/ 0 h 239"/>
                <a:gd name="T54" fmla="*/ 0 w 467"/>
                <a:gd name="T55" fmla="*/ 0 h 239"/>
                <a:gd name="T56" fmla="*/ 0 w 467"/>
                <a:gd name="T57" fmla="*/ 0 h 239"/>
                <a:gd name="T58" fmla="*/ 0 w 467"/>
                <a:gd name="T59" fmla="*/ 0 h 239"/>
                <a:gd name="T60" fmla="*/ 0 w 467"/>
                <a:gd name="T61" fmla="*/ 0 h 239"/>
                <a:gd name="T62" fmla="*/ 0 w 467"/>
                <a:gd name="T63" fmla="*/ 0 h 2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7"/>
                <a:gd name="T97" fmla="*/ 0 h 239"/>
                <a:gd name="T98" fmla="*/ 467 w 467"/>
                <a:gd name="T99" fmla="*/ 239 h 2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Freeform 112"/>
            <p:cNvSpPr>
              <a:spLocks/>
            </p:cNvSpPr>
            <p:nvPr/>
          </p:nvSpPr>
          <p:spPr bwMode="auto">
            <a:xfrm flipH="1">
              <a:off x="462" y="3722"/>
              <a:ext cx="102" cy="138"/>
            </a:xfrm>
            <a:custGeom>
              <a:avLst/>
              <a:gdLst>
                <a:gd name="T0" fmla="*/ 0 w 289"/>
                <a:gd name="T1" fmla="*/ 0 h 382"/>
                <a:gd name="T2" fmla="*/ 0 w 289"/>
                <a:gd name="T3" fmla="*/ 0 h 382"/>
                <a:gd name="T4" fmla="*/ 0 w 289"/>
                <a:gd name="T5" fmla="*/ 0 h 382"/>
                <a:gd name="T6" fmla="*/ 0 w 289"/>
                <a:gd name="T7" fmla="*/ 0 h 382"/>
                <a:gd name="T8" fmla="*/ 0 w 289"/>
                <a:gd name="T9" fmla="*/ 0 h 382"/>
                <a:gd name="T10" fmla="*/ 0 w 289"/>
                <a:gd name="T11" fmla="*/ 0 h 382"/>
                <a:gd name="T12" fmla="*/ 0 w 289"/>
                <a:gd name="T13" fmla="*/ 0 h 382"/>
                <a:gd name="T14" fmla="*/ 0 w 289"/>
                <a:gd name="T15" fmla="*/ 0 h 382"/>
                <a:gd name="T16" fmla="*/ 0 w 289"/>
                <a:gd name="T17" fmla="*/ 0 h 382"/>
                <a:gd name="T18" fmla="*/ 0 w 289"/>
                <a:gd name="T19" fmla="*/ 0 h 382"/>
                <a:gd name="T20" fmla="*/ 0 w 289"/>
                <a:gd name="T21" fmla="*/ 0 h 382"/>
                <a:gd name="T22" fmla="*/ 0 w 289"/>
                <a:gd name="T23" fmla="*/ 0 h 382"/>
                <a:gd name="T24" fmla="*/ 0 w 289"/>
                <a:gd name="T25" fmla="*/ 0 h 382"/>
                <a:gd name="T26" fmla="*/ 0 w 289"/>
                <a:gd name="T27" fmla="*/ 0 h 382"/>
                <a:gd name="T28" fmla="*/ 0 w 289"/>
                <a:gd name="T29" fmla="*/ 0 h 382"/>
                <a:gd name="T30" fmla="*/ 0 w 289"/>
                <a:gd name="T31" fmla="*/ 0 h 382"/>
                <a:gd name="T32" fmla="*/ 0 w 289"/>
                <a:gd name="T33" fmla="*/ 0 h 382"/>
                <a:gd name="T34" fmla="*/ 0 w 289"/>
                <a:gd name="T35" fmla="*/ 0 h 382"/>
                <a:gd name="T36" fmla="*/ 0 w 289"/>
                <a:gd name="T37" fmla="*/ 0 h 382"/>
                <a:gd name="T38" fmla="*/ 0 w 289"/>
                <a:gd name="T39" fmla="*/ 0 h 382"/>
                <a:gd name="T40" fmla="*/ 0 w 289"/>
                <a:gd name="T41" fmla="*/ 0 h 382"/>
                <a:gd name="T42" fmla="*/ 0 w 289"/>
                <a:gd name="T43" fmla="*/ 0 h 382"/>
                <a:gd name="T44" fmla="*/ 0 w 289"/>
                <a:gd name="T45" fmla="*/ 0 h 382"/>
                <a:gd name="T46" fmla="*/ 0 w 289"/>
                <a:gd name="T47" fmla="*/ 0 h 382"/>
                <a:gd name="T48" fmla="*/ 0 w 289"/>
                <a:gd name="T49" fmla="*/ 0 h 382"/>
                <a:gd name="T50" fmla="*/ 0 w 289"/>
                <a:gd name="T51" fmla="*/ 0 h 382"/>
                <a:gd name="T52" fmla="*/ 0 w 289"/>
                <a:gd name="T53" fmla="*/ 0 h 382"/>
                <a:gd name="T54" fmla="*/ 0 w 289"/>
                <a:gd name="T55" fmla="*/ 0 h 382"/>
                <a:gd name="T56" fmla="*/ 0 w 289"/>
                <a:gd name="T57" fmla="*/ 0 h 382"/>
                <a:gd name="T58" fmla="*/ 0 w 289"/>
                <a:gd name="T59" fmla="*/ 0 h 382"/>
                <a:gd name="T60" fmla="*/ 0 w 289"/>
                <a:gd name="T61" fmla="*/ 0 h 382"/>
                <a:gd name="T62" fmla="*/ 0 w 289"/>
                <a:gd name="T63" fmla="*/ 0 h 382"/>
                <a:gd name="T64" fmla="*/ 0 w 289"/>
                <a:gd name="T65" fmla="*/ 0 h 382"/>
                <a:gd name="T66" fmla="*/ 0 w 289"/>
                <a:gd name="T67" fmla="*/ 0 h 382"/>
                <a:gd name="T68" fmla="*/ 0 w 289"/>
                <a:gd name="T69" fmla="*/ 0 h 382"/>
                <a:gd name="T70" fmla="*/ 0 w 289"/>
                <a:gd name="T71" fmla="*/ 0 h 382"/>
                <a:gd name="T72" fmla="*/ 0 w 289"/>
                <a:gd name="T73" fmla="*/ 0 h 382"/>
                <a:gd name="T74" fmla="*/ 0 w 289"/>
                <a:gd name="T75" fmla="*/ 0 h 382"/>
                <a:gd name="T76" fmla="*/ 0 w 289"/>
                <a:gd name="T77" fmla="*/ 0 h 3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9"/>
                <a:gd name="T118" fmla="*/ 0 h 382"/>
                <a:gd name="T119" fmla="*/ 289 w 289"/>
                <a:gd name="T120" fmla="*/ 382 h 3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Freeform 113"/>
            <p:cNvSpPr>
              <a:spLocks/>
            </p:cNvSpPr>
            <p:nvPr/>
          </p:nvSpPr>
          <p:spPr bwMode="auto">
            <a:xfrm flipH="1">
              <a:off x="288" y="3712"/>
              <a:ext cx="429" cy="247"/>
            </a:xfrm>
            <a:custGeom>
              <a:avLst/>
              <a:gdLst>
                <a:gd name="T0" fmla="*/ 0 w 1209"/>
                <a:gd name="T1" fmla="*/ 0 h 687"/>
                <a:gd name="T2" fmla="*/ 0 w 1209"/>
                <a:gd name="T3" fmla="*/ 0 h 687"/>
                <a:gd name="T4" fmla="*/ 0 w 1209"/>
                <a:gd name="T5" fmla="*/ 0 h 687"/>
                <a:gd name="T6" fmla="*/ 0 w 1209"/>
                <a:gd name="T7" fmla="*/ 0 h 687"/>
                <a:gd name="T8" fmla="*/ 0 w 1209"/>
                <a:gd name="T9" fmla="*/ 0 h 687"/>
                <a:gd name="T10" fmla="*/ 0 w 1209"/>
                <a:gd name="T11" fmla="*/ 0 h 687"/>
                <a:gd name="T12" fmla="*/ 0 w 1209"/>
                <a:gd name="T13" fmla="*/ 0 h 687"/>
                <a:gd name="T14" fmla="*/ 0 w 1209"/>
                <a:gd name="T15" fmla="*/ 0 h 687"/>
                <a:gd name="T16" fmla="*/ 0 w 1209"/>
                <a:gd name="T17" fmla="*/ 0 h 687"/>
                <a:gd name="T18" fmla="*/ 0 w 1209"/>
                <a:gd name="T19" fmla="*/ 0 h 687"/>
                <a:gd name="T20" fmla="*/ 0 w 1209"/>
                <a:gd name="T21" fmla="*/ 0 h 687"/>
                <a:gd name="T22" fmla="*/ 0 w 1209"/>
                <a:gd name="T23" fmla="*/ 0 h 687"/>
                <a:gd name="T24" fmla="*/ 0 w 1209"/>
                <a:gd name="T25" fmla="*/ 0 h 687"/>
                <a:gd name="T26" fmla="*/ 0 w 1209"/>
                <a:gd name="T27" fmla="*/ 0 h 687"/>
                <a:gd name="T28" fmla="*/ 0 w 1209"/>
                <a:gd name="T29" fmla="*/ 0 h 687"/>
                <a:gd name="T30" fmla="*/ 0 w 1209"/>
                <a:gd name="T31" fmla="*/ 0 h 687"/>
                <a:gd name="T32" fmla="*/ 0 w 1209"/>
                <a:gd name="T33" fmla="*/ 0 h 687"/>
                <a:gd name="T34" fmla="*/ 0 w 1209"/>
                <a:gd name="T35" fmla="*/ 0 h 687"/>
                <a:gd name="T36" fmla="*/ 0 w 1209"/>
                <a:gd name="T37" fmla="*/ 0 h 687"/>
                <a:gd name="T38" fmla="*/ 0 w 1209"/>
                <a:gd name="T39" fmla="*/ 0 h 687"/>
                <a:gd name="T40" fmla="*/ 0 w 1209"/>
                <a:gd name="T41" fmla="*/ 0 h 687"/>
                <a:gd name="T42" fmla="*/ 0 w 1209"/>
                <a:gd name="T43" fmla="*/ 0 h 687"/>
                <a:gd name="T44" fmla="*/ 0 w 1209"/>
                <a:gd name="T45" fmla="*/ 0 h 687"/>
                <a:gd name="T46" fmla="*/ 0 w 1209"/>
                <a:gd name="T47" fmla="*/ 0 h 687"/>
                <a:gd name="T48" fmla="*/ 0 w 1209"/>
                <a:gd name="T49" fmla="*/ 0 h 687"/>
                <a:gd name="T50" fmla="*/ 0 w 1209"/>
                <a:gd name="T51" fmla="*/ 0 h 687"/>
                <a:gd name="T52" fmla="*/ 0 w 1209"/>
                <a:gd name="T53" fmla="*/ 0 h 687"/>
                <a:gd name="T54" fmla="*/ 0 w 1209"/>
                <a:gd name="T55" fmla="*/ 0 h 687"/>
                <a:gd name="T56" fmla="*/ 0 w 1209"/>
                <a:gd name="T57" fmla="*/ 0 h 687"/>
                <a:gd name="T58" fmla="*/ 0 w 1209"/>
                <a:gd name="T59" fmla="*/ 0 h 687"/>
                <a:gd name="T60" fmla="*/ 0 w 1209"/>
                <a:gd name="T61" fmla="*/ 0 h 687"/>
                <a:gd name="T62" fmla="*/ 0 w 1209"/>
                <a:gd name="T63" fmla="*/ 0 h 687"/>
                <a:gd name="T64" fmla="*/ 0 w 1209"/>
                <a:gd name="T65" fmla="*/ 0 h 687"/>
                <a:gd name="T66" fmla="*/ 0 w 1209"/>
                <a:gd name="T67" fmla="*/ 0 h 687"/>
                <a:gd name="T68" fmla="*/ 0 w 1209"/>
                <a:gd name="T69" fmla="*/ 0 h 687"/>
                <a:gd name="T70" fmla="*/ 0 w 1209"/>
                <a:gd name="T71" fmla="*/ 0 h 687"/>
                <a:gd name="T72" fmla="*/ 0 w 1209"/>
                <a:gd name="T73" fmla="*/ 0 h 687"/>
                <a:gd name="T74" fmla="*/ 0 w 1209"/>
                <a:gd name="T75" fmla="*/ 0 h 687"/>
                <a:gd name="T76" fmla="*/ 0 w 1209"/>
                <a:gd name="T77" fmla="*/ 0 h 687"/>
                <a:gd name="T78" fmla="*/ 0 w 1209"/>
                <a:gd name="T79" fmla="*/ 0 h 687"/>
                <a:gd name="T80" fmla="*/ 0 w 1209"/>
                <a:gd name="T81" fmla="*/ 0 h 687"/>
                <a:gd name="T82" fmla="*/ 0 w 1209"/>
                <a:gd name="T83" fmla="*/ 0 h 687"/>
                <a:gd name="T84" fmla="*/ 0 w 1209"/>
                <a:gd name="T85" fmla="*/ 0 h 687"/>
                <a:gd name="T86" fmla="*/ 0 w 1209"/>
                <a:gd name="T87" fmla="*/ 0 h 687"/>
                <a:gd name="T88" fmla="*/ 0 w 1209"/>
                <a:gd name="T89" fmla="*/ 0 h 6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9"/>
                <a:gd name="T136" fmla="*/ 0 h 687"/>
                <a:gd name="T137" fmla="*/ 1209 w 1209"/>
                <a:gd name="T138" fmla="*/ 687 h 6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Freeform 114"/>
            <p:cNvSpPr>
              <a:spLocks/>
            </p:cNvSpPr>
            <p:nvPr/>
          </p:nvSpPr>
          <p:spPr bwMode="auto">
            <a:xfrm flipH="1">
              <a:off x="365" y="3598"/>
              <a:ext cx="117" cy="128"/>
            </a:xfrm>
            <a:custGeom>
              <a:avLst/>
              <a:gdLst>
                <a:gd name="T0" fmla="*/ 0 w 333"/>
                <a:gd name="T1" fmla="*/ 0 h 353"/>
                <a:gd name="T2" fmla="*/ 0 w 333"/>
                <a:gd name="T3" fmla="*/ 0 h 353"/>
                <a:gd name="T4" fmla="*/ 0 w 333"/>
                <a:gd name="T5" fmla="*/ 0 h 353"/>
                <a:gd name="T6" fmla="*/ 0 w 333"/>
                <a:gd name="T7" fmla="*/ 0 h 353"/>
                <a:gd name="T8" fmla="*/ 0 w 333"/>
                <a:gd name="T9" fmla="*/ 0 h 353"/>
                <a:gd name="T10" fmla="*/ 0 w 333"/>
                <a:gd name="T11" fmla="*/ 0 h 353"/>
                <a:gd name="T12" fmla="*/ 0 w 333"/>
                <a:gd name="T13" fmla="*/ 0 h 353"/>
                <a:gd name="T14" fmla="*/ 0 w 333"/>
                <a:gd name="T15" fmla="*/ 0 h 353"/>
                <a:gd name="T16" fmla="*/ 0 w 333"/>
                <a:gd name="T17" fmla="*/ 0 h 353"/>
                <a:gd name="T18" fmla="*/ 0 w 333"/>
                <a:gd name="T19" fmla="*/ 0 h 353"/>
                <a:gd name="T20" fmla="*/ 0 w 333"/>
                <a:gd name="T21" fmla="*/ 0 h 353"/>
                <a:gd name="T22" fmla="*/ 0 w 333"/>
                <a:gd name="T23" fmla="*/ 0 h 353"/>
                <a:gd name="T24" fmla="*/ 0 w 333"/>
                <a:gd name="T25" fmla="*/ 0 h 353"/>
                <a:gd name="T26" fmla="*/ 0 w 333"/>
                <a:gd name="T27" fmla="*/ 0 h 353"/>
                <a:gd name="T28" fmla="*/ 0 w 333"/>
                <a:gd name="T29" fmla="*/ 0 h 353"/>
                <a:gd name="T30" fmla="*/ 0 w 333"/>
                <a:gd name="T31" fmla="*/ 0 h 353"/>
                <a:gd name="T32" fmla="*/ 0 w 333"/>
                <a:gd name="T33" fmla="*/ 0 h 353"/>
                <a:gd name="T34" fmla="*/ 0 w 333"/>
                <a:gd name="T35" fmla="*/ 0 h 3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353"/>
                <a:gd name="T56" fmla="*/ 333 w 333"/>
                <a:gd name="T57" fmla="*/ 353 h 3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Freeform 115"/>
            <p:cNvSpPr>
              <a:spLocks/>
            </p:cNvSpPr>
            <p:nvPr/>
          </p:nvSpPr>
          <p:spPr bwMode="auto">
            <a:xfrm flipH="1">
              <a:off x="381" y="3643"/>
              <a:ext cx="81" cy="79"/>
            </a:xfrm>
            <a:custGeom>
              <a:avLst/>
              <a:gdLst>
                <a:gd name="T0" fmla="*/ 0 w 226"/>
                <a:gd name="T1" fmla="*/ 0 h 219"/>
                <a:gd name="T2" fmla="*/ 0 w 226"/>
                <a:gd name="T3" fmla="*/ 0 h 219"/>
                <a:gd name="T4" fmla="*/ 0 w 226"/>
                <a:gd name="T5" fmla="*/ 0 h 219"/>
                <a:gd name="T6" fmla="*/ 0 w 226"/>
                <a:gd name="T7" fmla="*/ 0 h 219"/>
                <a:gd name="T8" fmla="*/ 0 w 226"/>
                <a:gd name="T9" fmla="*/ 0 h 219"/>
                <a:gd name="T10" fmla="*/ 0 w 226"/>
                <a:gd name="T11" fmla="*/ 0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6"/>
                <a:gd name="T19" fmla="*/ 0 h 219"/>
                <a:gd name="T20" fmla="*/ 226 w 226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Freeform 116"/>
            <p:cNvSpPr>
              <a:spLocks/>
            </p:cNvSpPr>
            <p:nvPr/>
          </p:nvSpPr>
          <p:spPr bwMode="auto">
            <a:xfrm flipH="1">
              <a:off x="304" y="3584"/>
              <a:ext cx="142" cy="142"/>
            </a:xfrm>
            <a:custGeom>
              <a:avLst/>
              <a:gdLst>
                <a:gd name="T0" fmla="*/ 0 w 400"/>
                <a:gd name="T1" fmla="*/ 0 h 392"/>
                <a:gd name="T2" fmla="*/ 0 w 400"/>
                <a:gd name="T3" fmla="*/ 0 h 392"/>
                <a:gd name="T4" fmla="*/ 0 w 400"/>
                <a:gd name="T5" fmla="*/ 0 h 392"/>
                <a:gd name="T6" fmla="*/ 0 w 400"/>
                <a:gd name="T7" fmla="*/ 0 h 392"/>
                <a:gd name="T8" fmla="*/ 0 w 400"/>
                <a:gd name="T9" fmla="*/ 0 h 392"/>
                <a:gd name="T10" fmla="*/ 0 w 400"/>
                <a:gd name="T11" fmla="*/ 0 h 392"/>
                <a:gd name="T12" fmla="*/ 0 w 400"/>
                <a:gd name="T13" fmla="*/ 0 h 392"/>
                <a:gd name="T14" fmla="*/ 0 w 400"/>
                <a:gd name="T15" fmla="*/ 0 h 392"/>
                <a:gd name="T16" fmla="*/ 0 w 400"/>
                <a:gd name="T17" fmla="*/ 0 h 392"/>
                <a:gd name="T18" fmla="*/ 0 w 400"/>
                <a:gd name="T19" fmla="*/ 0 h 392"/>
                <a:gd name="T20" fmla="*/ 0 w 400"/>
                <a:gd name="T21" fmla="*/ 0 h 392"/>
                <a:gd name="T22" fmla="*/ 0 w 400"/>
                <a:gd name="T23" fmla="*/ 0 h 392"/>
                <a:gd name="T24" fmla="*/ 0 w 400"/>
                <a:gd name="T25" fmla="*/ 0 h 392"/>
                <a:gd name="T26" fmla="*/ 0 w 400"/>
                <a:gd name="T27" fmla="*/ 0 h 392"/>
                <a:gd name="T28" fmla="*/ 0 w 400"/>
                <a:gd name="T29" fmla="*/ 0 h 392"/>
                <a:gd name="T30" fmla="*/ 0 w 400"/>
                <a:gd name="T31" fmla="*/ 0 h 392"/>
                <a:gd name="T32" fmla="*/ 0 w 400"/>
                <a:gd name="T33" fmla="*/ 0 h 392"/>
                <a:gd name="T34" fmla="*/ 0 w 400"/>
                <a:gd name="T35" fmla="*/ 0 h 392"/>
                <a:gd name="T36" fmla="*/ 0 w 400"/>
                <a:gd name="T37" fmla="*/ 0 h 392"/>
                <a:gd name="T38" fmla="*/ 0 w 400"/>
                <a:gd name="T39" fmla="*/ 0 h 392"/>
                <a:gd name="T40" fmla="*/ 0 w 400"/>
                <a:gd name="T41" fmla="*/ 0 h 392"/>
                <a:gd name="T42" fmla="*/ 0 w 400"/>
                <a:gd name="T43" fmla="*/ 0 h 392"/>
                <a:gd name="T44" fmla="*/ 0 w 400"/>
                <a:gd name="T45" fmla="*/ 0 h 392"/>
                <a:gd name="T46" fmla="*/ 0 w 400"/>
                <a:gd name="T47" fmla="*/ 0 h 392"/>
                <a:gd name="T48" fmla="*/ 0 w 400"/>
                <a:gd name="T49" fmla="*/ 0 h 392"/>
                <a:gd name="T50" fmla="*/ 0 w 400"/>
                <a:gd name="T51" fmla="*/ 0 h 392"/>
                <a:gd name="T52" fmla="*/ 0 w 400"/>
                <a:gd name="T53" fmla="*/ 0 h 392"/>
                <a:gd name="T54" fmla="*/ 0 w 400"/>
                <a:gd name="T55" fmla="*/ 0 h 392"/>
                <a:gd name="T56" fmla="*/ 0 w 400"/>
                <a:gd name="T57" fmla="*/ 0 h 392"/>
                <a:gd name="T58" fmla="*/ 0 w 400"/>
                <a:gd name="T59" fmla="*/ 0 h 392"/>
                <a:gd name="T60" fmla="*/ 0 w 400"/>
                <a:gd name="T61" fmla="*/ 0 h 392"/>
                <a:gd name="T62" fmla="*/ 0 w 400"/>
                <a:gd name="T63" fmla="*/ 0 h 392"/>
                <a:gd name="T64" fmla="*/ 0 w 400"/>
                <a:gd name="T65" fmla="*/ 0 h 392"/>
                <a:gd name="T66" fmla="*/ 0 w 400"/>
                <a:gd name="T67" fmla="*/ 0 h 392"/>
                <a:gd name="T68" fmla="*/ 0 w 400"/>
                <a:gd name="T69" fmla="*/ 0 h 392"/>
                <a:gd name="T70" fmla="*/ 0 w 400"/>
                <a:gd name="T71" fmla="*/ 0 h 392"/>
                <a:gd name="T72" fmla="*/ 0 w 400"/>
                <a:gd name="T73" fmla="*/ 0 h 392"/>
                <a:gd name="T74" fmla="*/ 0 w 400"/>
                <a:gd name="T75" fmla="*/ 0 h 392"/>
                <a:gd name="T76" fmla="*/ 0 w 400"/>
                <a:gd name="T77" fmla="*/ 0 h 392"/>
                <a:gd name="T78" fmla="*/ 0 w 400"/>
                <a:gd name="T79" fmla="*/ 0 h 392"/>
                <a:gd name="T80" fmla="*/ 0 w 400"/>
                <a:gd name="T81" fmla="*/ 0 h 392"/>
                <a:gd name="T82" fmla="*/ 0 w 400"/>
                <a:gd name="T83" fmla="*/ 0 h 392"/>
                <a:gd name="T84" fmla="*/ 0 w 400"/>
                <a:gd name="T85" fmla="*/ 0 h 392"/>
                <a:gd name="T86" fmla="*/ 0 w 400"/>
                <a:gd name="T87" fmla="*/ 0 h 392"/>
                <a:gd name="T88" fmla="*/ 0 w 400"/>
                <a:gd name="T89" fmla="*/ 0 h 392"/>
                <a:gd name="T90" fmla="*/ 0 w 400"/>
                <a:gd name="T91" fmla="*/ 0 h 392"/>
                <a:gd name="T92" fmla="*/ 0 w 400"/>
                <a:gd name="T93" fmla="*/ 0 h 392"/>
                <a:gd name="T94" fmla="*/ 0 w 400"/>
                <a:gd name="T95" fmla="*/ 0 h 392"/>
                <a:gd name="T96" fmla="*/ 0 w 400"/>
                <a:gd name="T97" fmla="*/ 0 h 392"/>
                <a:gd name="T98" fmla="*/ 0 w 400"/>
                <a:gd name="T99" fmla="*/ 0 h 392"/>
                <a:gd name="T100" fmla="*/ 0 w 400"/>
                <a:gd name="T101" fmla="*/ 0 h 392"/>
                <a:gd name="T102" fmla="*/ 0 w 400"/>
                <a:gd name="T103" fmla="*/ 0 h 3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0"/>
                <a:gd name="T157" fmla="*/ 0 h 392"/>
                <a:gd name="T158" fmla="*/ 400 w 400"/>
                <a:gd name="T159" fmla="*/ 392 h 3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Freeform 117"/>
            <p:cNvSpPr>
              <a:spLocks/>
            </p:cNvSpPr>
            <p:nvPr/>
          </p:nvSpPr>
          <p:spPr bwMode="auto">
            <a:xfrm flipH="1">
              <a:off x="632" y="3705"/>
              <a:ext cx="105" cy="141"/>
            </a:xfrm>
            <a:custGeom>
              <a:avLst/>
              <a:gdLst>
                <a:gd name="T0" fmla="*/ 0 w 297"/>
                <a:gd name="T1" fmla="*/ 0 h 392"/>
                <a:gd name="T2" fmla="*/ 0 w 297"/>
                <a:gd name="T3" fmla="*/ 0 h 392"/>
                <a:gd name="T4" fmla="*/ 0 w 297"/>
                <a:gd name="T5" fmla="*/ 0 h 392"/>
                <a:gd name="T6" fmla="*/ 0 w 297"/>
                <a:gd name="T7" fmla="*/ 0 h 392"/>
                <a:gd name="T8" fmla="*/ 0 w 297"/>
                <a:gd name="T9" fmla="*/ 0 h 392"/>
                <a:gd name="T10" fmla="*/ 0 w 297"/>
                <a:gd name="T11" fmla="*/ 0 h 392"/>
                <a:gd name="T12" fmla="*/ 0 w 297"/>
                <a:gd name="T13" fmla="*/ 0 h 392"/>
                <a:gd name="T14" fmla="*/ 0 w 297"/>
                <a:gd name="T15" fmla="*/ 0 h 392"/>
                <a:gd name="T16" fmla="*/ 0 w 297"/>
                <a:gd name="T17" fmla="*/ 0 h 392"/>
                <a:gd name="T18" fmla="*/ 0 w 297"/>
                <a:gd name="T19" fmla="*/ 0 h 392"/>
                <a:gd name="T20" fmla="*/ 0 w 297"/>
                <a:gd name="T21" fmla="*/ 0 h 392"/>
                <a:gd name="T22" fmla="*/ 0 w 297"/>
                <a:gd name="T23" fmla="*/ 0 h 392"/>
                <a:gd name="T24" fmla="*/ 0 w 297"/>
                <a:gd name="T25" fmla="*/ 0 h 392"/>
                <a:gd name="T26" fmla="*/ 0 w 297"/>
                <a:gd name="T27" fmla="*/ 0 h 392"/>
                <a:gd name="T28" fmla="*/ 0 w 297"/>
                <a:gd name="T29" fmla="*/ 0 h 392"/>
                <a:gd name="T30" fmla="*/ 0 w 297"/>
                <a:gd name="T31" fmla="*/ 0 h 392"/>
                <a:gd name="T32" fmla="*/ 0 w 297"/>
                <a:gd name="T33" fmla="*/ 0 h 392"/>
                <a:gd name="T34" fmla="*/ 0 w 297"/>
                <a:gd name="T35" fmla="*/ 0 h 392"/>
                <a:gd name="T36" fmla="*/ 0 w 297"/>
                <a:gd name="T37" fmla="*/ 0 h 392"/>
                <a:gd name="T38" fmla="*/ 0 w 297"/>
                <a:gd name="T39" fmla="*/ 0 h 392"/>
                <a:gd name="T40" fmla="*/ 0 w 297"/>
                <a:gd name="T41" fmla="*/ 0 h 3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7"/>
                <a:gd name="T64" fmla="*/ 0 h 392"/>
                <a:gd name="T65" fmla="*/ 297 w 297"/>
                <a:gd name="T66" fmla="*/ 392 h 3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Freeform 118"/>
            <p:cNvSpPr>
              <a:spLocks/>
            </p:cNvSpPr>
            <p:nvPr/>
          </p:nvSpPr>
          <p:spPr bwMode="auto">
            <a:xfrm flipH="1">
              <a:off x="749" y="3598"/>
              <a:ext cx="243" cy="265"/>
            </a:xfrm>
            <a:custGeom>
              <a:avLst/>
              <a:gdLst>
                <a:gd name="T0" fmla="*/ 0 w 687"/>
                <a:gd name="T1" fmla="*/ 0 h 734"/>
                <a:gd name="T2" fmla="*/ 0 w 687"/>
                <a:gd name="T3" fmla="*/ 0 h 734"/>
                <a:gd name="T4" fmla="*/ 0 w 687"/>
                <a:gd name="T5" fmla="*/ 0 h 734"/>
                <a:gd name="T6" fmla="*/ 0 w 687"/>
                <a:gd name="T7" fmla="*/ 0 h 734"/>
                <a:gd name="T8" fmla="*/ 0 w 687"/>
                <a:gd name="T9" fmla="*/ 0 h 734"/>
                <a:gd name="T10" fmla="*/ 0 w 687"/>
                <a:gd name="T11" fmla="*/ 0 h 734"/>
                <a:gd name="T12" fmla="*/ 0 w 687"/>
                <a:gd name="T13" fmla="*/ 0 h 734"/>
                <a:gd name="T14" fmla="*/ 0 w 687"/>
                <a:gd name="T15" fmla="*/ 0 h 734"/>
                <a:gd name="T16" fmla="*/ 0 w 687"/>
                <a:gd name="T17" fmla="*/ 0 h 734"/>
                <a:gd name="T18" fmla="*/ 0 w 687"/>
                <a:gd name="T19" fmla="*/ 0 h 734"/>
                <a:gd name="T20" fmla="*/ 0 w 687"/>
                <a:gd name="T21" fmla="*/ 0 h 734"/>
                <a:gd name="T22" fmla="*/ 0 w 687"/>
                <a:gd name="T23" fmla="*/ 0 h 734"/>
                <a:gd name="T24" fmla="*/ 0 w 687"/>
                <a:gd name="T25" fmla="*/ 0 h 734"/>
                <a:gd name="T26" fmla="*/ 0 w 687"/>
                <a:gd name="T27" fmla="*/ 0 h 734"/>
                <a:gd name="T28" fmla="*/ 0 w 687"/>
                <a:gd name="T29" fmla="*/ 0 h 734"/>
                <a:gd name="T30" fmla="*/ 0 w 687"/>
                <a:gd name="T31" fmla="*/ 0 h 734"/>
                <a:gd name="T32" fmla="*/ 0 w 687"/>
                <a:gd name="T33" fmla="*/ 0 h 734"/>
                <a:gd name="T34" fmla="*/ 0 w 687"/>
                <a:gd name="T35" fmla="*/ 0 h 734"/>
                <a:gd name="T36" fmla="*/ 0 w 687"/>
                <a:gd name="T37" fmla="*/ 0 h 734"/>
                <a:gd name="T38" fmla="*/ 0 w 687"/>
                <a:gd name="T39" fmla="*/ 0 h 734"/>
                <a:gd name="T40" fmla="*/ 0 w 687"/>
                <a:gd name="T41" fmla="*/ 0 h 734"/>
                <a:gd name="T42" fmla="*/ 0 w 687"/>
                <a:gd name="T43" fmla="*/ 0 h 734"/>
                <a:gd name="T44" fmla="*/ 0 w 687"/>
                <a:gd name="T45" fmla="*/ 0 h 734"/>
                <a:gd name="T46" fmla="*/ 0 w 687"/>
                <a:gd name="T47" fmla="*/ 0 h 734"/>
                <a:gd name="T48" fmla="*/ 0 w 687"/>
                <a:gd name="T49" fmla="*/ 0 h 734"/>
                <a:gd name="T50" fmla="*/ 0 w 687"/>
                <a:gd name="T51" fmla="*/ 0 h 734"/>
                <a:gd name="T52" fmla="*/ 0 w 687"/>
                <a:gd name="T53" fmla="*/ 0 h 734"/>
                <a:gd name="T54" fmla="*/ 0 w 687"/>
                <a:gd name="T55" fmla="*/ 0 h 734"/>
                <a:gd name="T56" fmla="*/ 0 w 687"/>
                <a:gd name="T57" fmla="*/ 0 h 734"/>
                <a:gd name="T58" fmla="*/ 0 w 687"/>
                <a:gd name="T59" fmla="*/ 0 h 734"/>
                <a:gd name="T60" fmla="*/ 0 w 687"/>
                <a:gd name="T61" fmla="*/ 0 h 734"/>
                <a:gd name="T62" fmla="*/ 0 w 687"/>
                <a:gd name="T63" fmla="*/ 0 h 734"/>
                <a:gd name="T64" fmla="*/ 0 w 687"/>
                <a:gd name="T65" fmla="*/ 0 h 734"/>
                <a:gd name="T66" fmla="*/ 0 w 687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7"/>
                <a:gd name="T103" fmla="*/ 0 h 734"/>
                <a:gd name="T104" fmla="*/ 687 w 687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8" grpId="0" animBg="1" autoUpdateAnimBg="0"/>
      <p:bldP spid="247819" grpId="0" animBg="1" autoUpdateAnimBg="0"/>
      <p:bldP spid="247820" grpId="0" animBg="1" autoUpdateAnimBg="0"/>
      <p:bldP spid="247821" grpId="0" animBg="1" autoUpdateAnimBg="0"/>
      <p:bldP spid="247822" grpId="0" animBg="1" autoUpdateAnimBg="0"/>
      <p:bldP spid="247811" grpId="0" animBg="1" autoUpdateAnimBg="0"/>
      <p:bldP spid="247812" grpId="0" animBg="1" autoUpdateAnimBg="0"/>
      <p:bldP spid="247813" grpId="0" animBg="1" autoUpdateAnimBg="0"/>
      <p:bldP spid="247814" grpId="0" animBg="1" autoUpdateAnimBg="0"/>
      <p:bldP spid="247815" grpId="0" animBg="1" autoUpdateAnimBg="0"/>
      <p:bldP spid="2478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696200" cy="40007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mtClean="0"/>
              <a:t>Разнообразие проектов</a:t>
            </a:r>
          </a:p>
        </p:txBody>
      </p:sp>
      <p:sp>
        <p:nvSpPr>
          <p:cNvPr id="248835" name="Line 3"/>
          <p:cNvSpPr>
            <a:spLocks noChangeShapeType="1"/>
          </p:cNvSpPr>
          <p:nvPr/>
        </p:nvSpPr>
        <p:spPr bwMode="auto">
          <a:xfrm>
            <a:off x="762000" y="836613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746125" y="1103313"/>
            <a:ext cx="664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Кроме того, по </a:t>
            </a: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профилю знаний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проекты  подразделяются на:</a:t>
            </a:r>
          </a:p>
        </p:txBody>
      </p:sp>
      <p:sp>
        <p:nvSpPr>
          <p:cNvPr id="248837" name="AutoShape 5"/>
          <p:cNvSpPr>
            <a:spLocks noChangeArrowheads="1"/>
          </p:cNvSpPr>
          <p:nvPr/>
        </p:nvSpPr>
        <p:spPr bwMode="auto">
          <a:xfrm>
            <a:off x="4953000" y="2514600"/>
            <a:ext cx="2971800" cy="3343275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5FAB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400" b="1" dirty="0">
                <a:latin typeface="Calibri" pitchFamily="34" charset="0"/>
              </a:rPr>
              <a:t>К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ак правило, выполняются во внеурочное время. Это могут быть небольшие проекты, затрагивающие два-три предмета, а могут быть достаточно объемные, продолжительные, общешкольные, планирующие решить ту или иную достаточно сложную проблему, значимую для всех участников 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проекта.</a:t>
            </a:r>
            <a:endParaRPr lang="ru-RU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8838" name="AutoShape 6"/>
          <p:cNvSpPr>
            <a:spLocks noChangeArrowheads="1"/>
          </p:cNvSpPr>
          <p:nvPr/>
        </p:nvSpPr>
        <p:spPr bwMode="auto">
          <a:xfrm>
            <a:off x="914400" y="2514600"/>
            <a:ext cx="2971800" cy="3414713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5FAB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Calibri" pitchFamily="34" charset="0"/>
              </a:rPr>
              <a:t>П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о одному предмету. При этом выбираются наиболее сложные разделы или темы программы. Разумеется, работа над </a:t>
            </a:r>
            <a:r>
              <a:rPr lang="ru-RU" sz="1400" b="1" dirty="0" err="1">
                <a:latin typeface="Calibri" pitchFamily="34" charset="0"/>
                <a:cs typeface="Times New Roman" pitchFamily="18" charset="0"/>
              </a:rPr>
              <a:t>монопроектами</a:t>
            </a:r>
            <a:r>
              <a:rPr lang="ru-RU" sz="1400" b="1" dirty="0">
                <a:latin typeface="Calibri" pitchFamily="34" charset="0"/>
                <a:cs typeface="Times New Roman" pitchFamily="18" charset="0"/>
              </a:rPr>
              <a:t> предусматривает подчас применение знаний из других областей для решения той или иной проблемы. Но сама проблема лежит в одной предметной области</a:t>
            </a:r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.</a:t>
            </a:r>
            <a:r>
              <a:rPr 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8839" name="AutoShape 7"/>
          <p:cNvSpPr>
            <a:spLocks/>
          </p:cNvSpPr>
          <p:nvPr/>
        </p:nvSpPr>
        <p:spPr bwMode="auto">
          <a:xfrm>
            <a:off x="762000" y="1905000"/>
            <a:ext cx="3524250" cy="381000"/>
          </a:xfrm>
          <a:prstGeom prst="borderCallout3">
            <a:avLst>
              <a:gd name="adj1" fmla="val 30000"/>
              <a:gd name="adj2" fmla="val -2380"/>
              <a:gd name="adj3" fmla="val 30000"/>
              <a:gd name="adj4" fmla="val -3028"/>
              <a:gd name="adj5" fmla="val 197917"/>
              <a:gd name="adj6" fmla="val -3028"/>
              <a:gd name="adj7" fmla="val 387917"/>
              <a:gd name="adj8" fmla="val 7343"/>
            </a:avLst>
          </a:prstGeom>
          <a:gradFill rotWithShape="0">
            <a:gsLst>
              <a:gs pos="0">
                <a:srgbClr val="E5FF9D"/>
              </a:gs>
              <a:gs pos="100000">
                <a:srgbClr val="E5FF9D">
                  <a:gamma/>
                  <a:shade val="72941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800000"/>
                </a:solidFill>
                <a:latin typeface="+mn-lt"/>
                <a:cs typeface="Times New Roman" pitchFamily="18" charset="0"/>
              </a:rPr>
              <a:t>монопроекты</a:t>
            </a:r>
            <a:r>
              <a:rPr lang="ru-RU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48840" name="AutoShape 8"/>
          <p:cNvSpPr>
            <a:spLocks/>
          </p:cNvSpPr>
          <p:nvPr/>
        </p:nvSpPr>
        <p:spPr bwMode="auto">
          <a:xfrm>
            <a:off x="4786313" y="1928813"/>
            <a:ext cx="3557587" cy="381000"/>
          </a:xfrm>
          <a:prstGeom prst="borderCallout3">
            <a:avLst>
              <a:gd name="adj1" fmla="val 30000"/>
              <a:gd name="adj2" fmla="val -2380"/>
              <a:gd name="adj3" fmla="val 30000"/>
              <a:gd name="adj4" fmla="val -3028"/>
              <a:gd name="adj5" fmla="val 197917"/>
              <a:gd name="adj6" fmla="val -3028"/>
              <a:gd name="adj7" fmla="val 387917"/>
              <a:gd name="adj8" fmla="val 7343"/>
            </a:avLst>
          </a:prstGeom>
          <a:gradFill rotWithShape="0">
            <a:gsLst>
              <a:gs pos="0">
                <a:srgbClr val="E5FF9D"/>
              </a:gs>
              <a:gs pos="100000">
                <a:srgbClr val="E5FF9D">
                  <a:gamma/>
                  <a:shade val="92157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rgbClr val="800000"/>
                </a:solidFill>
                <a:latin typeface="+mn-lt"/>
                <a:cs typeface="Times New Roman" pitchFamily="18" charset="0"/>
              </a:rPr>
              <a:t>Межпредметные</a:t>
            </a:r>
            <a:r>
              <a:rPr lang="en-US" sz="2000" b="1" dirty="0">
                <a:solidFill>
                  <a:srgbClr val="8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800000"/>
                </a:solidFill>
                <a:latin typeface="+mn-lt"/>
                <a:cs typeface="Times New Roman" pitchFamily="18" charset="0"/>
              </a:rPr>
              <a:t>проекты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810000" y="3276600"/>
            <a:ext cx="1138238" cy="2590800"/>
            <a:chOff x="2400" y="2208"/>
            <a:chExt cx="717" cy="1632"/>
          </a:xfrm>
        </p:grpSpPr>
        <p:grpSp>
          <p:nvGrpSpPr>
            <p:cNvPr id="13323" name="Group 10"/>
            <p:cNvGrpSpPr>
              <a:grpSpLocks/>
            </p:cNvGrpSpPr>
            <p:nvPr/>
          </p:nvGrpSpPr>
          <p:grpSpPr bwMode="auto">
            <a:xfrm>
              <a:off x="2496" y="2976"/>
              <a:ext cx="528" cy="864"/>
              <a:chOff x="-512" y="1999"/>
              <a:chExt cx="478" cy="831"/>
            </a:xfrm>
          </p:grpSpPr>
          <p:grpSp>
            <p:nvGrpSpPr>
              <p:cNvPr id="13325" name="Group 11"/>
              <p:cNvGrpSpPr>
                <a:grpSpLocks/>
              </p:cNvGrpSpPr>
              <p:nvPr/>
            </p:nvGrpSpPr>
            <p:grpSpPr bwMode="auto">
              <a:xfrm>
                <a:off x="-512" y="2681"/>
                <a:ext cx="478" cy="149"/>
                <a:chOff x="-512" y="2681"/>
                <a:chExt cx="478" cy="149"/>
              </a:xfrm>
            </p:grpSpPr>
            <p:sp>
              <p:nvSpPr>
                <p:cNvPr id="13327" name="Freeform 12"/>
                <p:cNvSpPr>
                  <a:spLocks/>
                </p:cNvSpPr>
                <p:nvPr/>
              </p:nvSpPr>
              <p:spPr bwMode="auto">
                <a:xfrm>
                  <a:off x="-512" y="2689"/>
                  <a:ext cx="232" cy="100"/>
                </a:xfrm>
                <a:custGeom>
                  <a:avLst/>
                  <a:gdLst>
                    <a:gd name="T0" fmla="*/ 0 w 695"/>
                    <a:gd name="T1" fmla="*/ 0 h 300"/>
                    <a:gd name="T2" fmla="*/ 0 w 695"/>
                    <a:gd name="T3" fmla="*/ 0 h 300"/>
                    <a:gd name="T4" fmla="*/ 0 w 695"/>
                    <a:gd name="T5" fmla="*/ 0 h 300"/>
                    <a:gd name="T6" fmla="*/ 0 w 695"/>
                    <a:gd name="T7" fmla="*/ 0 h 300"/>
                    <a:gd name="T8" fmla="*/ 0 w 695"/>
                    <a:gd name="T9" fmla="*/ 0 h 300"/>
                    <a:gd name="T10" fmla="*/ 0 w 695"/>
                    <a:gd name="T11" fmla="*/ 0 h 300"/>
                    <a:gd name="T12" fmla="*/ 0 w 695"/>
                    <a:gd name="T13" fmla="*/ 0 h 300"/>
                    <a:gd name="T14" fmla="*/ 0 w 695"/>
                    <a:gd name="T15" fmla="*/ 0 h 300"/>
                    <a:gd name="T16" fmla="*/ 0 w 695"/>
                    <a:gd name="T17" fmla="*/ 0 h 300"/>
                    <a:gd name="T18" fmla="*/ 0 w 695"/>
                    <a:gd name="T19" fmla="*/ 0 h 300"/>
                    <a:gd name="T20" fmla="*/ 0 w 695"/>
                    <a:gd name="T21" fmla="*/ 0 h 300"/>
                    <a:gd name="T22" fmla="*/ 0 w 695"/>
                    <a:gd name="T23" fmla="*/ 0 h 300"/>
                    <a:gd name="T24" fmla="*/ 0 w 695"/>
                    <a:gd name="T25" fmla="*/ 0 h 300"/>
                    <a:gd name="T26" fmla="*/ 0 w 695"/>
                    <a:gd name="T27" fmla="*/ 0 h 300"/>
                    <a:gd name="T28" fmla="*/ 0 w 695"/>
                    <a:gd name="T29" fmla="*/ 0 h 300"/>
                    <a:gd name="T30" fmla="*/ 0 w 695"/>
                    <a:gd name="T31" fmla="*/ 0 h 300"/>
                    <a:gd name="T32" fmla="*/ 0 w 695"/>
                    <a:gd name="T33" fmla="*/ 0 h 300"/>
                    <a:gd name="T34" fmla="*/ 0 w 695"/>
                    <a:gd name="T35" fmla="*/ 0 h 300"/>
                    <a:gd name="T36" fmla="*/ 0 w 695"/>
                    <a:gd name="T37" fmla="*/ 0 h 30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5"/>
                    <a:gd name="T58" fmla="*/ 0 h 300"/>
                    <a:gd name="T59" fmla="*/ 695 w 695"/>
                    <a:gd name="T60" fmla="*/ 300 h 30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5" h="300">
                      <a:moveTo>
                        <a:pt x="398" y="0"/>
                      </a:moveTo>
                      <a:lnTo>
                        <a:pt x="242" y="84"/>
                      </a:lnTo>
                      <a:lnTo>
                        <a:pt x="125" y="116"/>
                      </a:lnTo>
                      <a:lnTo>
                        <a:pt x="29" y="144"/>
                      </a:lnTo>
                      <a:lnTo>
                        <a:pt x="3" y="168"/>
                      </a:lnTo>
                      <a:lnTo>
                        <a:pt x="0" y="220"/>
                      </a:lnTo>
                      <a:lnTo>
                        <a:pt x="8" y="254"/>
                      </a:lnTo>
                      <a:lnTo>
                        <a:pt x="36" y="282"/>
                      </a:lnTo>
                      <a:lnTo>
                        <a:pt x="92" y="300"/>
                      </a:lnTo>
                      <a:lnTo>
                        <a:pt x="168" y="300"/>
                      </a:lnTo>
                      <a:lnTo>
                        <a:pt x="341" y="282"/>
                      </a:lnTo>
                      <a:lnTo>
                        <a:pt x="424" y="260"/>
                      </a:lnTo>
                      <a:lnTo>
                        <a:pt x="483" y="263"/>
                      </a:lnTo>
                      <a:lnTo>
                        <a:pt x="608" y="266"/>
                      </a:lnTo>
                      <a:lnTo>
                        <a:pt x="647" y="260"/>
                      </a:lnTo>
                      <a:lnTo>
                        <a:pt x="675" y="248"/>
                      </a:lnTo>
                      <a:lnTo>
                        <a:pt x="693" y="226"/>
                      </a:lnTo>
                      <a:lnTo>
                        <a:pt x="695" y="60"/>
                      </a:lnTo>
                      <a:lnTo>
                        <a:pt x="398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8" name="Freeform 13"/>
                <p:cNvSpPr>
                  <a:spLocks/>
                </p:cNvSpPr>
                <p:nvPr/>
              </p:nvSpPr>
              <p:spPr bwMode="auto">
                <a:xfrm>
                  <a:off x="-203" y="2681"/>
                  <a:ext cx="169" cy="149"/>
                </a:xfrm>
                <a:custGeom>
                  <a:avLst/>
                  <a:gdLst>
                    <a:gd name="T0" fmla="*/ 0 w 507"/>
                    <a:gd name="T1" fmla="*/ 0 h 447"/>
                    <a:gd name="T2" fmla="*/ 0 w 507"/>
                    <a:gd name="T3" fmla="*/ 0 h 447"/>
                    <a:gd name="T4" fmla="*/ 0 w 507"/>
                    <a:gd name="T5" fmla="*/ 0 h 447"/>
                    <a:gd name="T6" fmla="*/ 0 w 507"/>
                    <a:gd name="T7" fmla="*/ 0 h 447"/>
                    <a:gd name="T8" fmla="*/ 0 w 507"/>
                    <a:gd name="T9" fmla="*/ 0 h 447"/>
                    <a:gd name="T10" fmla="*/ 0 w 507"/>
                    <a:gd name="T11" fmla="*/ 0 h 447"/>
                    <a:gd name="T12" fmla="*/ 0 w 507"/>
                    <a:gd name="T13" fmla="*/ 0 h 447"/>
                    <a:gd name="T14" fmla="*/ 0 w 507"/>
                    <a:gd name="T15" fmla="*/ 0 h 447"/>
                    <a:gd name="T16" fmla="*/ 0 w 507"/>
                    <a:gd name="T17" fmla="*/ 0 h 447"/>
                    <a:gd name="T18" fmla="*/ 0 w 507"/>
                    <a:gd name="T19" fmla="*/ 0 h 447"/>
                    <a:gd name="T20" fmla="*/ 0 w 507"/>
                    <a:gd name="T21" fmla="*/ 0 h 447"/>
                    <a:gd name="T22" fmla="*/ 0 w 507"/>
                    <a:gd name="T23" fmla="*/ 0 h 447"/>
                    <a:gd name="T24" fmla="*/ 0 w 507"/>
                    <a:gd name="T25" fmla="*/ 0 h 447"/>
                    <a:gd name="T26" fmla="*/ 0 w 507"/>
                    <a:gd name="T27" fmla="*/ 0 h 447"/>
                    <a:gd name="T28" fmla="*/ 0 w 507"/>
                    <a:gd name="T29" fmla="*/ 0 h 447"/>
                    <a:gd name="T30" fmla="*/ 0 w 507"/>
                    <a:gd name="T31" fmla="*/ 0 h 447"/>
                    <a:gd name="T32" fmla="*/ 0 w 507"/>
                    <a:gd name="T33" fmla="*/ 0 h 447"/>
                    <a:gd name="T34" fmla="*/ 0 w 507"/>
                    <a:gd name="T35" fmla="*/ 0 h 44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07"/>
                    <a:gd name="T55" fmla="*/ 0 h 447"/>
                    <a:gd name="T56" fmla="*/ 507 w 507"/>
                    <a:gd name="T57" fmla="*/ 447 h 44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07" h="447">
                      <a:moveTo>
                        <a:pt x="289" y="47"/>
                      </a:moveTo>
                      <a:lnTo>
                        <a:pt x="364" y="165"/>
                      </a:lnTo>
                      <a:lnTo>
                        <a:pt x="455" y="264"/>
                      </a:lnTo>
                      <a:lnTo>
                        <a:pt x="497" y="301"/>
                      </a:lnTo>
                      <a:lnTo>
                        <a:pt x="507" y="331"/>
                      </a:lnTo>
                      <a:lnTo>
                        <a:pt x="507" y="375"/>
                      </a:lnTo>
                      <a:lnTo>
                        <a:pt x="489" y="413"/>
                      </a:lnTo>
                      <a:lnTo>
                        <a:pt x="436" y="439"/>
                      </a:lnTo>
                      <a:lnTo>
                        <a:pt x="380" y="447"/>
                      </a:lnTo>
                      <a:lnTo>
                        <a:pt x="289" y="447"/>
                      </a:lnTo>
                      <a:lnTo>
                        <a:pt x="236" y="421"/>
                      </a:lnTo>
                      <a:lnTo>
                        <a:pt x="183" y="386"/>
                      </a:lnTo>
                      <a:lnTo>
                        <a:pt x="121" y="310"/>
                      </a:lnTo>
                      <a:lnTo>
                        <a:pt x="83" y="269"/>
                      </a:lnTo>
                      <a:lnTo>
                        <a:pt x="3" y="206"/>
                      </a:lnTo>
                      <a:lnTo>
                        <a:pt x="0" y="79"/>
                      </a:lnTo>
                      <a:lnTo>
                        <a:pt x="14" y="0"/>
                      </a:lnTo>
                      <a:lnTo>
                        <a:pt x="289" y="47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326" name="Freeform 14"/>
              <p:cNvSpPr>
                <a:spLocks/>
              </p:cNvSpPr>
              <p:nvPr/>
            </p:nvSpPr>
            <p:spPr bwMode="auto">
              <a:xfrm>
                <a:off x="-424" y="1999"/>
                <a:ext cx="330" cy="735"/>
              </a:xfrm>
              <a:custGeom>
                <a:avLst/>
                <a:gdLst>
                  <a:gd name="T0" fmla="*/ 0 w 990"/>
                  <a:gd name="T1" fmla="*/ 0 h 2207"/>
                  <a:gd name="T2" fmla="*/ 0 w 990"/>
                  <a:gd name="T3" fmla="*/ 0 h 2207"/>
                  <a:gd name="T4" fmla="*/ 0 w 990"/>
                  <a:gd name="T5" fmla="*/ 0 h 2207"/>
                  <a:gd name="T6" fmla="*/ 0 w 990"/>
                  <a:gd name="T7" fmla="*/ 0 h 2207"/>
                  <a:gd name="T8" fmla="*/ 0 w 990"/>
                  <a:gd name="T9" fmla="*/ 0 h 2207"/>
                  <a:gd name="T10" fmla="*/ 0 w 990"/>
                  <a:gd name="T11" fmla="*/ 0 h 2207"/>
                  <a:gd name="T12" fmla="*/ 0 w 990"/>
                  <a:gd name="T13" fmla="*/ 0 h 2207"/>
                  <a:gd name="T14" fmla="*/ 0 w 990"/>
                  <a:gd name="T15" fmla="*/ 0 h 2207"/>
                  <a:gd name="T16" fmla="*/ 0 w 990"/>
                  <a:gd name="T17" fmla="*/ 0 h 2207"/>
                  <a:gd name="T18" fmla="*/ 0 w 990"/>
                  <a:gd name="T19" fmla="*/ 0 h 2207"/>
                  <a:gd name="T20" fmla="*/ 0 w 990"/>
                  <a:gd name="T21" fmla="*/ 0 h 2207"/>
                  <a:gd name="T22" fmla="*/ 0 w 990"/>
                  <a:gd name="T23" fmla="*/ 0 h 2207"/>
                  <a:gd name="T24" fmla="*/ 0 w 990"/>
                  <a:gd name="T25" fmla="*/ 0 h 2207"/>
                  <a:gd name="T26" fmla="*/ 0 w 990"/>
                  <a:gd name="T27" fmla="*/ 0 h 2207"/>
                  <a:gd name="T28" fmla="*/ 0 w 990"/>
                  <a:gd name="T29" fmla="*/ 0 h 2207"/>
                  <a:gd name="T30" fmla="*/ 0 w 990"/>
                  <a:gd name="T31" fmla="*/ 0 h 2207"/>
                  <a:gd name="T32" fmla="*/ 0 w 990"/>
                  <a:gd name="T33" fmla="*/ 0 h 2207"/>
                  <a:gd name="T34" fmla="*/ 0 w 990"/>
                  <a:gd name="T35" fmla="*/ 0 h 2207"/>
                  <a:gd name="T36" fmla="*/ 0 w 990"/>
                  <a:gd name="T37" fmla="*/ 0 h 2207"/>
                  <a:gd name="T38" fmla="*/ 0 w 990"/>
                  <a:gd name="T39" fmla="*/ 0 h 2207"/>
                  <a:gd name="T40" fmla="*/ 0 w 990"/>
                  <a:gd name="T41" fmla="*/ 0 h 2207"/>
                  <a:gd name="T42" fmla="*/ 0 w 990"/>
                  <a:gd name="T43" fmla="*/ 0 h 2207"/>
                  <a:gd name="T44" fmla="*/ 0 w 990"/>
                  <a:gd name="T45" fmla="*/ 0 h 2207"/>
                  <a:gd name="T46" fmla="*/ 0 w 990"/>
                  <a:gd name="T47" fmla="*/ 0 h 2207"/>
                  <a:gd name="T48" fmla="*/ 0 w 990"/>
                  <a:gd name="T49" fmla="*/ 0 h 2207"/>
                  <a:gd name="T50" fmla="*/ 0 w 990"/>
                  <a:gd name="T51" fmla="*/ 0 h 2207"/>
                  <a:gd name="T52" fmla="*/ 0 w 990"/>
                  <a:gd name="T53" fmla="*/ 0 h 2207"/>
                  <a:gd name="T54" fmla="*/ 0 w 990"/>
                  <a:gd name="T55" fmla="*/ 0 h 2207"/>
                  <a:gd name="T56" fmla="*/ 0 w 990"/>
                  <a:gd name="T57" fmla="*/ 0 h 2207"/>
                  <a:gd name="T58" fmla="*/ 0 w 990"/>
                  <a:gd name="T59" fmla="*/ 0 h 2207"/>
                  <a:gd name="T60" fmla="*/ 0 w 990"/>
                  <a:gd name="T61" fmla="*/ 0 h 2207"/>
                  <a:gd name="T62" fmla="*/ 0 w 990"/>
                  <a:gd name="T63" fmla="*/ 0 h 2207"/>
                  <a:gd name="T64" fmla="*/ 0 w 990"/>
                  <a:gd name="T65" fmla="*/ 0 h 2207"/>
                  <a:gd name="T66" fmla="*/ 0 w 990"/>
                  <a:gd name="T67" fmla="*/ 0 h 2207"/>
                  <a:gd name="T68" fmla="*/ 0 w 990"/>
                  <a:gd name="T69" fmla="*/ 0 h 2207"/>
                  <a:gd name="T70" fmla="*/ 0 w 990"/>
                  <a:gd name="T71" fmla="*/ 0 h 2207"/>
                  <a:gd name="T72" fmla="*/ 0 w 990"/>
                  <a:gd name="T73" fmla="*/ 0 h 2207"/>
                  <a:gd name="T74" fmla="*/ 0 w 990"/>
                  <a:gd name="T75" fmla="*/ 0 h 2207"/>
                  <a:gd name="T76" fmla="*/ 0 w 990"/>
                  <a:gd name="T77" fmla="*/ 0 h 2207"/>
                  <a:gd name="T78" fmla="*/ 0 w 990"/>
                  <a:gd name="T79" fmla="*/ 0 h 2207"/>
                  <a:gd name="T80" fmla="*/ 0 w 990"/>
                  <a:gd name="T81" fmla="*/ 0 h 2207"/>
                  <a:gd name="T82" fmla="*/ 0 w 990"/>
                  <a:gd name="T83" fmla="*/ 0 h 2207"/>
                  <a:gd name="T84" fmla="*/ 0 w 990"/>
                  <a:gd name="T85" fmla="*/ 0 h 2207"/>
                  <a:gd name="T86" fmla="*/ 0 w 990"/>
                  <a:gd name="T87" fmla="*/ 0 h 220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90"/>
                  <a:gd name="T133" fmla="*/ 0 h 2207"/>
                  <a:gd name="T134" fmla="*/ 990 w 990"/>
                  <a:gd name="T135" fmla="*/ 2207 h 220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90" h="2207">
                    <a:moveTo>
                      <a:pt x="124" y="13"/>
                    </a:moveTo>
                    <a:lnTo>
                      <a:pt x="43" y="532"/>
                    </a:lnTo>
                    <a:lnTo>
                      <a:pt x="27" y="736"/>
                    </a:lnTo>
                    <a:lnTo>
                      <a:pt x="13" y="946"/>
                    </a:lnTo>
                    <a:lnTo>
                      <a:pt x="13" y="1138"/>
                    </a:lnTo>
                    <a:lnTo>
                      <a:pt x="0" y="1291"/>
                    </a:lnTo>
                    <a:lnTo>
                      <a:pt x="9" y="1359"/>
                    </a:lnTo>
                    <a:lnTo>
                      <a:pt x="68" y="1658"/>
                    </a:lnTo>
                    <a:lnTo>
                      <a:pt x="68" y="1931"/>
                    </a:lnTo>
                    <a:lnTo>
                      <a:pt x="77" y="2066"/>
                    </a:lnTo>
                    <a:lnTo>
                      <a:pt x="135" y="2105"/>
                    </a:lnTo>
                    <a:lnTo>
                      <a:pt x="210" y="2124"/>
                    </a:lnTo>
                    <a:lnTo>
                      <a:pt x="276" y="2132"/>
                    </a:lnTo>
                    <a:lnTo>
                      <a:pt x="361" y="2143"/>
                    </a:lnTo>
                    <a:lnTo>
                      <a:pt x="443" y="2150"/>
                    </a:lnTo>
                    <a:lnTo>
                      <a:pt x="444" y="2057"/>
                    </a:lnTo>
                    <a:lnTo>
                      <a:pt x="399" y="1614"/>
                    </a:lnTo>
                    <a:lnTo>
                      <a:pt x="365" y="1369"/>
                    </a:lnTo>
                    <a:lnTo>
                      <a:pt x="361" y="1259"/>
                    </a:lnTo>
                    <a:lnTo>
                      <a:pt x="381" y="974"/>
                    </a:lnTo>
                    <a:lnTo>
                      <a:pt x="417" y="600"/>
                    </a:lnTo>
                    <a:lnTo>
                      <a:pt x="467" y="958"/>
                    </a:lnTo>
                    <a:lnTo>
                      <a:pt x="535" y="1352"/>
                    </a:lnTo>
                    <a:lnTo>
                      <a:pt x="569" y="1607"/>
                    </a:lnTo>
                    <a:lnTo>
                      <a:pt x="644" y="2165"/>
                    </a:lnTo>
                    <a:lnTo>
                      <a:pt x="692" y="2185"/>
                    </a:lnTo>
                    <a:lnTo>
                      <a:pt x="744" y="2202"/>
                    </a:lnTo>
                    <a:lnTo>
                      <a:pt x="810" y="2207"/>
                    </a:lnTo>
                    <a:lnTo>
                      <a:pt x="885" y="2207"/>
                    </a:lnTo>
                    <a:lnTo>
                      <a:pt x="960" y="2165"/>
                    </a:lnTo>
                    <a:lnTo>
                      <a:pt x="990" y="2127"/>
                    </a:lnTo>
                    <a:lnTo>
                      <a:pt x="985" y="2038"/>
                    </a:lnTo>
                    <a:lnTo>
                      <a:pt x="954" y="1765"/>
                    </a:lnTo>
                    <a:lnTo>
                      <a:pt x="916" y="1457"/>
                    </a:lnTo>
                    <a:lnTo>
                      <a:pt x="875" y="1078"/>
                    </a:lnTo>
                    <a:lnTo>
                      <a:pt x="836" y="738"/>
                    </a:lnTo>
                    <a:lnTo>
                      <a:pt x="836" y="528"/>
                    </a:lnTo>
                    <a:lnTo>
                      <a:pt x="866" y="347"/>
                    </a:lnTo>
                    <a:lnTo>
                      <a:pt x="836" y="121"/>
                    </a:lnTo>
                    <a:lnTo>
                      <a:pt x="820" y="0"/>
                    </a:lnTo>
                    <a:lnTo>
                      <a:pt x="580" y="60"/>
                    </a:lnTo>
                    <a:lnTo>
                      <a:pt x="399" y="91"/>
                    </a:lnTo>
                    <a:lnTo>
                      <a:pt x="248" y="60"/>
                    </a:lnTo>
                    <a:lnTo>
                      <a:pt x="124" y="13"/>
                    </a:lnTo>
                    <a:close/>
                  </a:path>
                </a:pathLst>
              </a:custGeom>
              <a:solidFill>
                <a:srgbClr val="20202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3324" name="Picture 15" descr="PE01845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0" y="2208"/>
              <a:ext cx="717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571500" y="6215063"/>
            <a:ext cx="8277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Calibri" pitchFamily="34" charset="0"/>
                <a:cs typeface="Times New Roman" pitchFamily="18" charset="0"/>
              </a:rPr>
              <a:t>Такая типология развивается в работах В. В. Гузеева, Е. С.Полат, И. Д. Чечель и др.</a:t>
            </a:r>
            <a:r>
              <a:rPr lang="ru-RU" sz="1600" b="1" i="1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 animBg="1"/>
      <p:bldP spid="248838" grpId="0" animBg="1"/>
      <p:bldP spid="248839" grpId="0" animBg="1"/>
      <p:bldP spid="2488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676</Words>
  <Application>Microsoft Office PowerPoint</Application>
  <PresentationFormat>Экран (4:3)</PresentationFormat>
  <Paragraphs>77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Constantia</vt:lpstr>
      <vt:lpstr>Wingdings 2</vt:lpstr>
      <vt:lpstr>Calibri</vt:lpstr>
      <vt:lpstr>Arial Black</vt:lpstr>
      <vt:lpstr>Times New Roman</vt:lpstr>
      <vt:lpstr>Поток</vt:lpstr>
      <vt:lpstr>Clip</vt:lpstr>
      <vt:lpstr>«ПРИМЕНЕНИЕ ТВОРЧЕСКИХ ПРОЕКТОВ КАК СРЕДСТВО РАЗВИТИЯ ПОЗНАВАТЕЛЬНОЙ АКТИВНОСТИ УЧАЩИХСЯ» </vt:lpstr>
      <vt:lpstr>ЦЕЛЬ </vt:lpstr>
      <vt:lpstr>ЗАДАЧИ</vt:lpstr>
      <vt:lpstr>ОЖИДАЕМЫЙ РЕЗУЛЬТАТ</vt:lpstr>
      <vt:lpstr>Слайд 5</vt:lpstr>
      <vt:lpstr>Слайд 6</vt:lpstr>
      <vt:lpstr>Разнообразие проектов</vt:lpstr>
      <vt:lpstr>Разнообразие проектов</vt:lpstr>
      <vt:lpstr>Разнообразие проектов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Yuri</dc:creator>
  <cp:lastModifiedBy>Yuri</cp:lastModifiedBy>
  <cp:revision>36</cp:revision>
  <dcterms:created xsi:type="dcterms:W3CDTF">2009-04-14T16:32:24Z</dcterms:created>
  <dcterms:modified xsi:type="dcterms:W3CDTF">2012-04-12T16:54:16Z</dcterms:modified>
</cp:coreProperties>
</file>