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1" r:id="rId2"/>
    <p:sldId id="272" r:id="rId3"/>
    <p:sldId id="257" r:id="rId4"/>
    <p:sldId id="273" r:id="rId5"/>
    <p:sldId id="266" r:id="rId6"/>
    <p:sldId id="270" r:id="rId7"/>
    <p:sldId id="269" r:id="rId8"/>
    <p:sldId id="268" r:id="rId9"/>
    <p:sldId id="267" r:id="rId10"/>
    <p:sldId id="258" r:id="rId11"/>
    <p:sldId id="264" r:id="rId12"/>
    <p:sldId id="261" r:id="rId13"/>
    <p:sldId id="263" r:id="rId14"/>
    <p:sldId id="262" r:id="rId15"/>
    <p:sldId id="260" r:id="rId16"/>
    <p:sldId id="274" r:id="rId17"/>
    <p:sldId id="275" r:id="rId18"/>
    <p:sldId id="282" r:id="rId19"/>
    <p:sldId id="276" r:id="rId20"/>
    <p:sldId id="277" r:id="rId21"/>
    <p:sldId id="278" r:id="rId22"/>
    <p:sldId id="279"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0" autoAdjust="0"/>
    <p:restoredTop sz="94587" autoAdjust="0"/>
  </p:normalViewPr>
  <p:slideViewPr>
    <p:cSldViewPr>
      <p:cViewPr varScale="1">
        <p:scale>
          <a:sx n="38" d="100"/>
          <a:sy n="38" d="100"/>
        </p:scale>
        <p:origin x="-6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2"/>
    </p:cViewPr>
  </p:sorterViewPr>
  <p:notesViewPr>
    <p:cSldViewPr>
      <p:cViewPr varScale="1">
        <p:scale>
          <a:sx n="31" d="100"/>
          <a:sy n="31" d="100"/>
        </p:scale>
        <p:origin x="-152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EB40A-134D-428F-97CA-FC6DF6E5DB2B}"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ru-RU"/>
        </a:p>
      </dgm:t>
    </dgm:pt>
    <dgm:pt modelId="{C41C07E5-4F3D-401D-ADBA-079E82FDBCF0}">
      <dgm:prSet phldrT="[Текст]"/>
      <dgm:spPr/>
      <dgm:t>
        <a:bodyPr/>
        <a:lstStyle/>
        <a:p>
          <a:r>
            <a:rPr lang="en-US" dirty="0" smtClean="0"/>
            <a:t>Me</a:t>
          </a:r>
          <a:endParaRPr lang="ru-RU" dirty="0"/>
        </a:p>
      </dgm:t>
    </dgm:pt>
    <dgm:pt modelId="{3FF9D8C9-817E-4364-AD05-22B8072FBE1C}" type="parTrans" cxnId="{A4AC0DD3-936B-4826-84AC-17FFF4856D21}">
      <dgm:prSet/>
      <dgm:spPr/>
      <dgm:t>
        <a:bodyPr/>
        <a:lstStyle/>
        <a:p>
          <a:endParaRPr lang="ru-RU"/>
        </a:p>
      </dgm:t>
    </dgm:pt>
    <dgm:pt modelId="{3AC786A2-42A1-4DCF-852E-668D2932EE33}" type="sibTrans" cxnId="{A4AC0DD3-936B-4826-84AC-17FFF4856D21}">
      <dgm:prSet/>
      <dgm:spPr/>
      <dgm:t>
        <a:bodyPr/>
        <a:lstStyle/>
        <a:p>
          <a:endParaRPr lang="ru-RU"/>
        </a:p>
      </dgm:t>
    </dgm:pt>
    <dgm:pt modelId="{8AAFDA30-0F5B-4FBC-9D5C-9E6607CC5123}">
      <dgm:prSet phldrT="[Текст]"/>
      <dgm:spPr/>
      <dgm:t>
        <a:bodyPr/>
        <a:lstStyle/>
        <a:p>
          <a:r>
            <a:rPr lang="en-US" dirty="0" smtClean="0"/>
            <a:t>grandmother</a:t>
          </a:r>
          <a:endParaRPr lang="ru-RU" dirty="0"/>
        </a:p>
      </dgm:t>
    </dgm:pt>
    <dgm:pt modelId="{58D87639-DC4B-4B30-B7DA-7D8188A73B86}" type="parTrans" cxnId="{2715927A-5370-489A-BD13-9153DC6D3983}">
      <dgm:prSet/>
      <dgm:spPr/>
      <dgm:t>
        <a:bodyPr/>
        <a:lstStyle/>
        <a:p>
          <a:endParaRPr lang="ru-RU"/>
        </a:p>
      </dgm:t>
    </dgm:pt>
    <dgm:pt modelId="{02C53056-457E-41F7-A186-E201946FDF2E}" type="sibTrans" cxnId="{2715927A-5370-489A-BD13-9153DC6D3983}">
      <dgm:prSet/>
      <dgm:spPr/>
      <dgm:t>
        <a:bodyPr/>
        <a:lstStyle/>
        <a:p>
          <a:endParaRPr lang="ru-RU"/>
        </a:p>
      </dgm:t>
    </dgm:pt>
    <dgm:pt modelId="{2504AAB4-EF83-4B70-95B5-FFECE179EE12}">
      <dgm:prSet phldrT="[Текст]"/>
      <dgm:spPr/>
      <dgm:t>
        <a:bodyPr/>
        <a:lstStyle/>
        <a:p>
          <a:endParaRPr lang="ru-RU" dirty="0"/>
        </a:p>
      </dgm:t>
    </dgm:pt>
    <dgm:pt modelId="{A88FBC41-D066-4228-AF46-EA529FFAC10C}" type="parTrans" cxnId="{C0EADB80-294D-4467-B434-9F488E3168A1}">
      <dgm:prSet/>
      <dgm:spPr/>
      <dgm:t>
        <a:bodyPr/>
        <a:lstStyle/>
        <a:p>
          <a:endParaRPr lang="ru-RU"/>
        </a:p>
      </dgm:t>
    </dgm:pt>
    <dgm:pt modelId="{0A534804-0840-4AC0-BFAA-9A3FDF3905A2}" type="sibTrans" cxnId="{C0EADB80-294D-4467-B434-9F488E3168A1}">
      <dgm:prSet/>
      <dgm:spPr/>
      <dgm:t>
        <a:bodyPr/>
        <a:lstStyle/>
        <a:p>
          <a:endParaRPr lang="ru-RU"/>
        </a:p>
      </dgm:t>
    </dgm:pt>
    <dgm:pt modelId="{F2DC8921-03C9-4982-A273-60AF35A70E05}">
      <dgm:prSet phldrT="[Текст]"/>
      <dgm:spPr/>
      <dgm:t>
        <a:bodyPr/>
        <a:lstStyle/>
        <a:p>
          <a:endParaRPr lang="ru-RU" dirty="0"/>
        </a:p>
      </dgm:t>
    </dgm:pt>
    <dgm:pt modelId="{BF094BFC-F7B9-421D-B913-A5EED36F1D73}" type="parTrans" cxnId="{3020A79D-965C-4CA9-8D0E-AF8677F09DFD}">
      <dgm:prSet/>
      <dgm:spPr/>
      <dgm:t>
        <a:bodyPr/>
        <a:lstStyle/>
        <a:p>
          <a:endParaRPr lang="ru-RU"/>
        </a:p>
      </dgm:t>
    </dgm:pt>
    <dgm:pt modelId="{664C5C92-3E80-41D4-B0EA-549B624363EF}" type="sibTrans" cxnId="{3020A79D-965C-4CA9-8D0E-AF8677F09DFD}">
      <dgm:prSet/>
      <dgm:spPr/>
      <dgm:t>
        <a:bodyPr/>
        <a:lstStyle/>
        <a:p>
          <a:endParaRPr lang="ru-RU"/>
        </a:p>
      </dgm:t>
    </dgm:pt>
    <dgm:pt modelId="{3DAAED5B-4E8A-4BF7-82C3-27D611D3E51D}">
      <dgm:prSet phldrT="[Текст]"/>
      <dgm:spPr/>
      <dgm:t>
        <a:bodyPr/>
        <a:lstStyle/>
        <a:p>
          <a:r>
            <a:rPr lang="en-US" dirty="0" smtClean="0"/>
            <a:t>Father</a:t>
          </a:r>
          <a:endParaRPr lang="ru-RU" dirty="0"/>
        </a:p>
      </dgm:t>
    </dgm:pt>
    <dgm:pt modelId="{64EF2731-F98F-49C3-AA64-FC60F8B491A5}" type="parTrans" cxnId="{4552E7AF-4DED-41EC-A6C0-F79C7ADB6315}">
      <dgm:prSet/>
      <dgm:spPr/>
      <dgm:t>
        <a:bodyPr/>
        <a:lstStyle/>
        <a:p>
          <a:endParaRPr lang="ru-RU"/>
        </a:p>
      </dgm:t>
    </dgm:pt>
    <dgm:pt modelId="{DD5633D8-80B2-442C-946D-325BFB43CDE0}" type="sibTrans" cxnId="{4552E7AF-4DED-41EC-A6C0-F79C7ADB6315}">
      <dgm:prSet/>
      <dgm:spPr/>
      <dgm:t>
        <a:bodyPr/>
        <a:lstStyle/>
        <a:p>
          <a:endParaRPr lang="ru-RU"/>
        </a:p>
      </dgm:t>
    </dgm:pt>
    <dgm:pt modelId="{36EB62EE-3917-49D1-BFF7-E71E9819514D}">
      <dgm:prSet phldrT="[Текст]"/>
      <dgm:spPr/>
      <dgm:t>
        <a:bodyPr/>
        <a:lstStyle/>
        <a:p>
          <a:r>
            <a:rPr lang="en-US" dirty="0" smtClean="0"/>
            <a:t>grandfather</a:t>
          </a:r>
          <a:endParaRPr lang="ru-RU" dirty="0"/>
        </a:p>
      </dgm:t>
    </dgm:pt>
    <dgm:pt modelId="{DF391323-5BBE-4D43-B3E4-435E0569E27E}" type="parTrans" cxnId="{6CBF753A-A11C-492B-9CDB-20A1FC19DCFA}">
      <dgm:prSet/>
      <dgm:spPr/>
      <dgm:t>
        <a:bodyPr/>
        <a:lstStyle/>
        <a:p>
          <a:endParaRPr lang="ru-RU"/>
        </a:p>
      </dgm:t>
    </dgm:pt>
    <dgm:pt modelId="{578C6FA6-76D3-4BAA-94E6-96CE78C64F0B}" type="sibTrans" cxnId="{6CBF753A-A11C-492B-9CDB-20A1FC19DCFA}">
      <dgm:prSet/>
      <dgm:spPr/>
      <dgm:t>
        <a:bodyPr/>
        <a:lstStyle/>
        <a:p>
          <a:endParaRPr lang="ru-RU"/>
        </a:p>
      </dgm:t>
    </dgm:pt>
    <dgm:pt modelId="{FC12F454-1734-4B63-A90E-288FAFBFE1A1}">
      <dgm:prSet/>
      <dgm:spPr/>
      <dgm:t>
        <a:bodyPr/>
        <a:lstStyle/>
        <a:p>
          <a:r>
            <a:rPr lang="en-US" dirty="0" smtClean="0"/>
            <a:t>Mother</a:t>
          </a:r>
          <a:endParaRPr lang="ru-RU" dirty="0"/>
        </a:p>
      </dgm:t>
    </dgm:pt>
    <dgm:pt modelId="{9D86D4CB-DDC1-4438-9CB9-48BB76A84E05}" type="parTrans" cxnId="{50890CA7-4572-4EF2-BA1C-FE27FC98E8CF}">
      <dgm:prSet/>
      <dgm:spPr/>
      <dgm:t>
        <a:bodyPr/>
        <a:lstStyle/>
        <a:p>
          <a:endParaRPr lang="ru-RU"/>
        </a:p>
      </dgm:t>
    </dgm:pt>
    <dgm:pt modelId="{E219ACFC-164C-4C5C-BC0F-F2FC9BC7C735}" type="sibTrans" cxnId="{50890CA7-4572-4EF2-BA1C-FE27FC98E8CF}">
      <dgm:prSet/>
      <dgm:spPr/>
      <dgm:t>
        <a:bodyPr/>
        <a:lstStyle/>
        <a:p>
          <a:endParaRPr lang="ru-RU"/>
        </a:p>
      </dgm:t>
    </dgm:pt>
    <dgm:pt modelId="{99BADC47-D2BF-4E6E-9662-67B40CE09706}">
      <dgm:prSet/>
      <dgm:spPr/>
      <dgm:t>
        <a:bodyPr/>
        <a:lstStyle/>
        <a:p>
          <a:r>
            <a:rPr lang="en-US" dirty="0" smtClean="0"/>
            <a:t>grandfather</a:t>
          </a:r>
          <a:endParaRPr lang="ru-RU" dirty="0"/>
        </a:p>
      </dgm:t>
    </dgm:pt>
    <dgm:pt modelId="{0A3B865A-A886-4F17-9428-BF64A0EEAEA7}" type="parTrans" cxnId="{0423735D-BD7D-47DB-9A66-0962E3C2E9A3}">
      <dgm:prSet/>
      <dgm:spPr/>
      <dgm:t>
        <a:bodyPr/>
        <a:lstStyle/>
        <a:p>
          <a:endParaRPr lang="ru-RU"/>
        </a:p>
      </dgm:t>
    </dgm:pt>
    <dgm:pt modelId="{54B9B563-91C0-4615-9081-4654EA259DCB}" type="sibTrans" cxnId="{0423735D-BD7D-47DB-9A66-0962E3C2E9A3}">
      <dgm:prSet/>
      <dgm:spPr/>
      <dgm:t>
        <a:bodyPr/>
        <a:lstStyle/>
        <a:p>
          <a:endParaRPr lang="ru-RU"/>
        </a:p>
      </dgm:t>
    </dgm:pt>
    <dgm:pt modelId="{EA3864BE-096F-4408-8E5D-43733A15BEE2}">
      <dgm:prSet/>
      <dgm:spPr/>
      <dgm:t>
        <a:bodyPr/>
        <a:lstStyle/>
        <a:p>
          <a:r>
            <a:rPr lang="en-US" dirty="0" smtClean="0"/>
            <a:t>grandmother</a:t>
          </a:r>
          <a:endParaRPr lang="ru-RU" dirty="0"/>
        </a:p>
      </dgm:t>
    </dgm:pt>
    <dgm:pt modelId="{FC50BA30-6119-4E44-B45A-C2819DF5EC94}" type="parTrans" cxnId="{7AD489AC-9C22-444F-90C6-2C8C420826D3}">
      <dgm:prSet/>
      <dgm:spPr/>
      <dgm:t>
        <a:bodyPr/>
        <a:lstStyle/>
        <a:p>
          <a:endParaRPr lang="ru-RU"/>
        </a:p>
      </dgm:t>
    </dgm:pt>
    <dgm:pt modelId="{835430CA-33D6-4B15-BDE7-1597B65B78D6}" type="sibTrans" cxnId="{7AD489AC-9C22-444F-90C6-2C8C420826D3}">
      <dgm:prSet/>
      <dgm:spPr/>
      <dgm:t>
        <a:bodyPr/>
        <a:lstStyle/>
        <a:p>
          <a:endParaRPr lang="ru-RU"/>
        </a:p>
      </dgm:t>
    </dgm:pt>
    <dgm:pt modelId="{7AE39F46-2262-46C1-86B3-0CE5C0A4AA6F}">
      <dgm:prSet/>
      <dgm:spPr/>
      <dgm:t>
        <a:bodyPr/>
        <a:lstStyle/>
        <a:p>
          <a:r>
            <a:rPr lang="en-US" smtClean="0"/>
            <a:t>Uncle</a:t>
          </a:r>
          <a:endParaRPr lang="ru-RU" dirty="0"/>
        </a:p>
      </dgm:t>
    </dgm:pt>
    <dgm:pt modelId="{4E504CAA-0CDD-4007-9070-E109A82C5CAE}" type="parTrans" cxnId="{5AF0D813-0A8F-400F-9A66-40C0256E3D4C}">
      <dgm:prSet/>
      <dgm:spPr/>
      <dgm:t>
        <a:bodyPr/>
        <a:lstStyle/>
        <a:p>
          <a:endParaRPr lang="ru-RU"/>
        </a:p>
      </dgm:t>
    </dgm:pt>
    <dgm:pt modelId="{10512F03-14E1-41E1-ACB2-3A8FDE940FCB}" type="sibTrans" cxnId="{5AF0D813-0A8F-400F-9A66-40C0256E3D4C}">
      <dgm:prSet/>
      <dgm:spPr/>
      <dgm:t>
        <a:bodyPr/>
        <a:lstStyle/>
        <a:p>
          <a:endParaRPr lang="ru-RU"/>
        </a:p>
      </dgm:t>
    </dgm:pt>
    <dgm:pt modelId="{42F7B416-B4FB-415A-B3D8-A41B7CB28E5B}">
      <dgm:prSet/>
      <dgm:spPr/>
      <dgm:t>
        <a:bodyPr/>
        <a:lstStyle/>
        <a:p>
          <a:r>
            <a:rPr lang="en-US" dirty="0" smtClean="0"/>
            <a:t>Aunt</a:t>
          </a:r>
        </a:p>
      </dgm:t>
    </dgm:pt>
    <dgm:pt modelId="{AF22C80B-39D3-4ABD-95D5-9218A2095039}" type="parTrans" cxnId="{058B8DF0-66F5-4A42-8A0B-4B0D980F3FF6}">
      <dgm:prSet/>
      <dgm:spPr/>
      <dgm:t>
        <a:bodyPr/>
        <a:lstStyle/>
        <a:p>
          <a:endParaRPr lang="ru-RU"/>
        </a:p>
      </dgm:t>
    </dgm:pt>
    <dgm:pt modelId="{98C0E466-2A04-4073-A397-980B24EDE5F8}" type="sibTrans" cxnId="{058B8DF0-66F5-4A42-8A0B-4B0D980F3FF6}">
      <dgm:prSet/>
      <dgm:spPr/>
      <dgm:t>
        <a:bodyPr/>
        <a:lstStyle/>
        <a:p>
          <a:endParaRPr lang="ru-RU"/>
        </a:p>
      </dgm:t>
    </dgm:pt>
    <dgm:pt modelId="{C93EB068-E0A2-4FBD-B943-EE4A9836EE80}" type="pres">
      <dgm:prSet presAssocID="{A65EB40A-134D-428F-97CA-FC6DF6E5DB2B}" presName="diagram" presStyleCnt="0">
        <dgm:presLayoutVars>
          <dgm:chPref val="1"/>
          <dgm:dir/>
          <dgm:animOne val="branch"/>
          <dgm:animLvl val="lvl"/>
          <dgm:resizeHandles val="exact"/>
        </dgm:presLayoutVars>
      </dgm:prSet>
      <dgm:spPr/>
      <dgm:t>
        <a:bodyPr/>
        <a:lstStyle/>
        <a:p>
          <a:endParaRPr lang="ru-RU"/>
        </a:p>
      </dgm:t>
    </dgm:pt>
    <dgm:pt modelId="{C06DB27D-07B5-431D-96DB-AFFFFBB74653}" type="pres">
      <dgm:prSet presAssocID="{C41C07E5-4F3D-401D-ADBA-079E82FDBCF0}" presName="root1" presStyleCnt="0"/>
      <dgm:spPr/>
    </dgm:pt>
    <dgm:pt modelId="{FA802C9A-57FD-46B4-98F1-327D0149E17D}" type="pres">
      <dgm:prSet presAssocID="{C41C07E5-4F3D-401D-ADBA-079E82FDBCF0}" presName="LevelOneTextNode" presStyleLbl="node0" presStyleIdx="0" presStyleCnt="1" custAng="0">
        <dgm:presLayoutVars>
          <dgm:chPref val="3"/>
        </dgm:presLayoutVars>
      </dgm:prSet>
      <dgm:spPr/>
      <dgm:t>
        <a:bodyPr/>
        <a:lstStyle/>
        <a:p>
          <a:endParaRPr lang="ru-RU"/>
        </a:p>
      </dgm:t>
    </dgm:pt>
    <dgm:pt modelId="{75DA8E4E-781F-484B-8906-67217C630525}" type="pres">
      <dgm:prSet presAssocID="{C41C07E5-4F3D-401D-ADBA-079E82FDBCF0}" presName="level2hierChild" presStyleCnt="0"/>
      <dgm:spPr/>
    </dgm:pt>
    <dgm:pt modelId="{64E49575-3B3D-436C-9EE5-1F4CAD1E8039}" type="pres">
      <dgm:prSet presAssocID="{AF22C80B-39D3-4ABD-95D5-9218A2095039}" presName="conn2-1" presStyleLbl="parChTrans1D2" presStyleIdx="0" presStyleCnt="4"/>
      <dgm:spPr/>
      <dgm:t>
        <a:bodyPr/>
        <a:lstStyle/>
        <a:p>
          <a:endParaRPr lang="ru-RU"/>
        </a:p>
      </dgm:t>
    </dgm:pt>
    <dgm:pt modelId="{2A60DADE-884E-4454-8BF9-EAD5A1D6718C}" type="pres">
      <dgm:prSet presAssocID="{AF22C80B-39D3-4ABD-95D5-9218A2095039}" presName="connTx" presStyleLbl="parChTrans1D2" presStyleIdx="0" presStyleCnt="4"/>
      <dgm:spPr/>
      <dgm:t>
        <a:bodyPr/>
        <a:lstStyle/>
        <a:p>
          <a:endParaRPr lang="ru-RU"/>
        </a:p>
      </dgm:t>
    </dgm:pt>
    <dgm:pt modelId="{8ACA6C64-90C3-42E1-BB7D-E17462FE923D}" type="pres">
      <dgm:prSet presAssocID="{42F7B416-B4FB-415A-B3D8-A41B7CB28E5B}" presName="root2" presStyleCnt="0"/>
      <dgm:spPr/>
    </dgm:pt>
    <dgm:pt modelId="{C0CC64DF-223C-4621-A98D-E7780A0CE185}" type="pres">
      <dgm:prSet presAssocID="{42F7B416-B4FB-415A-B3D8-A41B7CB28E5B}" presName="LevelTwoTextNode" presStyleLbl="node2" presStyleIdx="0" presStyleCnt="4">
        <dgm:presLayoutVars>
          <dgm:chPref val="3"/>
        </dgm:presLayoutVars>
      </dgm:prSet>
      <dgm:spPr/>
      <dgm:t>
        <a:bodyPr/>
        <a:lstStyle/>
        <a:p>
          <a:endParaRPr lang="ru-RU"/>
        </a:p>
      </dgm:t>
    </dgm:pt>
    <dgm:pt modelId="{73217D06-FF73-498F-9CDE-8E8DE533A8E2}" type="pres">
      <dgm:prSet presAssocID="{42F7B416-B4FB-415A-B3D8-A41B7CB28E5B}" presName="level3hierChild" presStyleCnt="0"/>
      <dgm:spPr/>
    </dgm:pt>
    <dgm:pt modelId="{8A3D157D-3477-4F9F-A662-793C3BE78D87}" type="pres">
      <dgm:prSet presAssocID="{4E504CAA-0CDD-4007-9070-E109A82C5CAE}" presName="conn2-1" presStyleLbl="parChTrans1D2" presStyleIdx="1" presStyleCnt="4"/>
      <dgm:spPr/>
      <dgm:t>
        <a:bodyPr/>
        <a:lstStyle/>
        <a:p>
          <a:endParaRPr lang="ru-RU"/>
        </a:p>
      </dgm:t>
    </dgm:pt>
    <dgm:pt modelId="{BBEE62E5-A203-4413-86AC-F3E8474386D2}" type="pres">
      <dgm:prSet presAssocID="{4E504CAA-0CDD-4007-9070-E109A82C5CAE}" presName="connTx" presStyleLbl="parChTrans1D2" presStyleIdx="1" presStyleCnt="4"/>
      <dgm:spPr/>
      <dgm:t>
        <a:bodyPr/>
        <a:lstStyle/>
        <a:p>
          <a:endParaRPr lang="ru-RU"/>
        </a:p>
      </dgm:t>
    </dgm:pt>
    <dgm:pt modelId="{7F54B603-D083-4AB3-B8DD-BE835503C24D}" type="pres">
      <dgm:prSet presAssocID="{7AE39F46-2262-46C1-86B3-0CE5C0A4AA6F}" presName="root2" presStyleCnt="0"/>
      <dgm:spPr/>
    </dgm:pt>
    <dgm:pt modelId="{5CCFB513-D639-488C-BABF-B5607D0BA9EF}" type="pres">
      <dgm:prSet presAssocID="{7AE39F46-2262-46C1-86B3-0CE5C0A4AA6F}" presName="LevelTwoTextNode" presStyleLbl="node2" presStyleIdx="1" presStyleCnt="4">
        <dgm:presLayoutVars>
          <dgm:chPref val="3"/>
        </dgm:presLayoutVars>
      </dgm:prSet>
      <dgm:spPr/>
      <dgm:t>
        <a:bodyPr/>
        <a:lstStyle/>
        <a:p>
          <a:endParaRPr lang="ru-RU"/>
        </a:p>
      </dgm:t>
    </dgm:pt>
    <dgm:pt modelId="{7315E2CD-16C0-4EF2-9D72-9E0EE10F4E7B}" type="pres">
      <dgm:prSet presAssocID="{7AE39F46-2262-46C1-86B3-0CE5C0A4AA6F}" presName="level3hierChild" presStyleCnt="0"/>
      <dgm:spPr/>
    </dgm:pt>
    <dgm:pt modelId="{51817A95-018E-4D95-A409-FAE33CD0DB38}" type="pres">
      <dgm:prSet presAssocID="{9D86D4CB-DDC1-4438-9CB9-48BB76A84E05}" presName="conn2-1" presStyleLbl="parChTrans1D2" presStyleIdx="2" presStyleCnt="4"/>
      <dgm:spPr/>
      <dgm:t>
        <a:bodyPr/>
        <a:lstStyle/>
        <a:p>
          <a:endParaRPr lang="ru-RU"/>
        </a:p>
      </dgm:t>
    </dgm:pt>
    <dgm:pt modelId="{553D6E60-37C1-4EBD-825A-4EFF908F3B2B}" type="pres">
      <dgm:prSet presAssocID="{9D86D4CB-DDC1-4438-9CB9-48BB76A84E05}" presName="connTx" presStyleLbl="parChTrans1D2" presStyleIdx="2" presStyleCnt="4"/>
      <dgm:spPr/>
      <dgm:t>
        <a:bodyPr/>
        <a:lstStyle/>
        <a:p>
          <a:endParaRPr lang="ru-RU"/>
        </a:p>
      </dgm:t>
    </dgm:pt>
    <dgm:pt modelId="{8F637005-AE46-4E45-A70D-F4B77F5D2898}" type="pres">
      <dgm:prSet presAssocID="{FC12F454-1734-4B63-A90E-288FAFBFE1A1}" presName="root2" presStyleCnt="0"/>
      <dgm:spPr/>
    </dgm:pt>
    <dgm:pt modelId="{E5B5EA0F-B73D-4EBB-8665-88D81C93835E}" type="pres">
      <dgm:prSet presAssocID="{FC12F454-1734-4B63-A90E-288FAFBFE1A1}" presName="LevelTwoTextNode" presStyleLbl="node2" presStyleIdx="2" presStyleCnt="4">
        <dgm:presLayoutVars>
          <dgm:chPref val="3"/>
        </dgm:presLayoutVars>
      </dgm:prSet>
      <dgm:spPr/>
      <dgm:t>
        <a:bodyPr/>
        <a:lstStyle/>
        <a:p>
          <a:endParaRPr lang="ru-RU"/>
        </a:p>
      </dgm:t>
    </dgm:pt>
    <dgm:pt modelId="{6132DD3B-B409-4BA6-BC14-6F6A16F63601}" type="pres">
      <dgm:prSet presAssocID="{FC12F454-1734-4B63-A90E-288FAFBFE1A1}" presName="level3hierChild" presStyleCnt="0"/>
      <dgm:spPr/>
    </dgm:pt>
    <dgm:pt modelId="{57F76394-E653-46BF-A6B5-F6FF0DF8FA19}" type="pres">
      <dgm:prSet presAssocID="{58D87639-DC4B-4B30-B7DA-7D8188A73B86}" presName="conn2-1" presStyleLbl="parChTrans1D3" presStyleIdx="0" presStyleCnt="4"/>
      <dgm:spPr/>
      <dgm:t>
        <a:bodyPr/>
        <a:lstStyle/>
        <a:p>
          <a:endParaRPr lang="ru-RU"/>
        </a:p>
      </dgm:t>
    </dgm:pt>
    <dgm:pt modelId="{C4352BFC-9932-4102-A594-82444B087F7E}" type="pres">
      <dgm:prSet presAssocID="{58D87639-DC4B-4B30-B7DA-7D8188A73B86}" presName="connTx" presStyleLbl="parChTrans1D3" presStyleIdx="0" presStyleCnt="4"/>
      <dgm:spPr/>
      <dgm:t>
        <a:bodyPr/>
        <a:lstStyle/>
        <a:p>
          <a:endParaRPr lang="ru-RU"/>
        </a:p>
      </dgm:t>
    </dgm:pt>
    <dgm:pt modelId="{7AAE7D80-7391-4CF0-B4F2-48FAC50FF4EB}" type="pres">
      <dgm:prSet presAssocID="{8AAFDA30-0F5B-4FBC-9D5C-9E6607CC5123}" presName="root2" presStyleCnt="0"/>
      <dgm:spPr/>
    </dgm:pt>
    <dgm:pt modelId="{B2243DBC-1C9E-4008-BBD8-D98310991F67}" type="pres">
      <dgm:prSet presAssocID="{8AAFDA30-0F5B-4FBC-9D5C-9E6607CC5123}" presName="LevelTwoTextNode" presStyleLbl="node3" presStyleIdx="0" presStyleCnt="4">
        <dgm:presLayoutVars>
          <dgm:chPref val="3"/>
        </dgm:presLayoutVars>
      </dgm:prSet>
      <dgm:spPr/>
      <dgm:t>
        <a:bodyPr/>
        <a:lstStyle/>
        <a:p>
          <a:endParaRPr lang="ru-RU"/>
        </a:p>
      </dgm:t>
    </dgm:pt>
    <dgm:pt modelId="{1159AEBF-023F-43A2-A81C-1FD1E30E7041}" type="pres">
      <dgm:prSet presAssocID="{8AAFDA30-0F5B-4FBC-9D5C-9E6607CC5123}" presName="level3hierChild" presStyleCnt="0"/>
      <dgm:spPr/>
    </dgm:pt>
    <dgm:pt modelId="{901B0986-1A74-4FC5-960B-90FD0C66DCE2}" type="pres">
      <dgm:prSet presAssocID="{A88FBC41-D066-4228-AF46-EA529FFAC10C}" presName="conn2-1" presStyleLbl="parChTrans1D4" presStyleIdx="0" presStyleCnt="2"/>
      <dgm:spPr/>
      <dgm:t>
        <a:bodyPr/>
        <a:lstStyle/>
        <a:p>
          <a:endParaRPr lang="ru-RU"/>
        </a:p>
      </dgm:t>
    </dgm:pt>
    <dgm:pt modelId="{3A21ECEE-0514-43D4-A1F3-EAA8A87C4410}" type="pres">
      <dgm:prSet presAssocID="{A88FBC41-D066-4228-AF46-EA529FFAC10C}" presName="connTx" presStyleLbl="parChTrans1D4" presStyleIdx="0" presStyleCnt="2"/>
      <dgm:spPr/>
      <dgm:t>
        <a:bodyPr/>
        <a:lstStyle/>
        <a:p>
          <a:endParaRPr lang="ru-RU"/>
        </a:p>
      </dgm:t>
    </dgm:pt>
    <dgm:pt modelId="{46AFA1CB-3E88-44B1-9A3D-66DA7BB36C05}" type="pres">
      <dgm:prSet presAssocID="{2504AAB4-EF83-4B70-95B5-FFECE179EE12}" presName="root2" presStyleCnt="0"/>
      <dgm:spPr/>
    </dgm:pt>
    <dgm:pt modelId="{71CE48C7-22E3-495C-8770-BA5762EAC0DB}" type="pres">
      <dgm:prSet presAssocID="{2504AAB4-EF83-4B70-95B5-FFECE179EE12}" presName="LevelTwoTextNode" presStyleLbl="node4" presStyleIdx="0" presStyleCnt="2">
        <dgm:presLayoutVars>
          <dgm:chPref val="3"/>
        </dgm:presLayoutVars>
      </dgm:prSet>
      <dgm:spPr/>
      <dgm:t>
        <a:bodyPr/>
        <a:lstStyle/>
        <a:p>
          <a:endParaRPr lang="ru-RU"/>
        </a:p>
      </dgm:t>
    </dgm:pt>
    <dgm:pt modelId="{1F9AA58C-AD84-432B-BBCB-86555FEEDE10}" type="pres">
      <dgm:prSet presAssocID="{2504AAB4-EF83-4B70-95B5-FFECE179EE12}" presName="level3hierChild" presStyleCnt="0"/>
      <dgm:spPr/>
    </dgm:pt>
    <dgm:pt modelId="{B29FE24F-4777-4D46-AD0B-C87DBE59CA55}" type="pres">
      <dgm:prSet presAssocID="{BF094BFC-F7B9-421D-B913-A5EED36F1D73}" presName="conn2-1" presStyleLbl="parChTrans1D4" presStyleIdx="1" presStyleCnt="2"/>
      <dgm:spPr/>
      <dgm:t>
        <a:bodyPr/>
        <a:lstStyle/>
        <a:p>
          <a:endParaRPr lang="ru-RU"/>
        </a:p>
      </dgm:t>
    </dgm:pt>
    <dgm:pt modelId="{1C1909F4-1679-4AA0-8015-2DC8D6183972}" type="pres">
      <dgm:prSet presAssocID="{BF094BFC-F7B9-421D-B913-A5EED36F1D73}" presName="connTx" presStyleLbl="parChTrans1D4" presStyleIdx="1" presStyleCnt="2"/>
      <dgm:spPr/>
      <dgm:t>
        <a:bodyPr/>
        <a:lstStyle/>
        <a:p>
          <a:endParaRPr lang="ru-RU"/>
        </a:p>
      </dgm:t>
    </dgm:pt>
    <dgm:pt modelId="{12F4C737-B282-4892-B793-47F94969CB4A}" type="pres">
      <dgm:prSet presAssocID="{F2DC8921-03C9-4982-A273-60AF35A70E05}" presName="root2" presStyleCnt="0"/>
      <dgm:spPr/>
    </dgm:pt>
    <dgm:pt modelId="{8C8CA0DE-F539-4994-BAC2-BBB0B7C11730}" type="pres">
      <dgm:prSet presAssocID="{F2DC8921-03C9-4982-A273-60AF35A70E05}" presName="LevelTwoTextNode" presStyleLbl="node4" presStyleIdx="1" presStyleCnt="2">
        <dgm:presLayoutVars>
          <dgm:chPref val="3"/>
        </dgm:presLayoutVars>
      </dgm:prSet>
      <dgm:spPr/>
      <dgm:t>
        <a:bodyPr/>
        <a:lstStyle/>
        <a:p>
          <a:endParaRPr lang="ru-RU"/>
        </a:p>
      </dgm:t>
    </dgm:pt>
    <dgm:pt modelId="{D0D5809E-7FF4-4B7A-9658-AB7381E87DEE}" type="pres">
      <dgm:prSet presAssocID="{F2DC8921-03C9-4982-A273-60AF35A70E05}" presName="level3hierChild" presStyleCnt="0"/>
      <dgm:spPr/>
    </dgm:pt>
    <dgm:pt modelId="{0F8347E9-5FEF-45CB-9737-EF26B80D78A9}" type="pres">
      <dgm:prSet presAssocID="{0A3B865A-A886-4F17-9428-BF64A0EEAEA7}" presName="conn2-1" presStyleLbl="parChTrans1D3" presStyleIdx="1" presStyleCnt="4"/>
      <dgm:spPr/>
      <dgm:t>
        <a:bodyPr/>
        <a:lstStyle/>
        <a:p>
          <a:endParaRPr lang="ru-RU"/>
        </a:p>
      </dgm:t>
    </dgm:pt>
    <dgm:pt modelId="{D8B39B35-46C0-4AE2-A3CB-888FD21E41E2}" type="pres">
      <dgm:prSet presAssocID="{0A3B865A-A886-4F17-9428-BF64A0EEAEA7}" presName="connTx" presStyleLbl="parChTrans1D3" presStyleIdx="1" presStyleCnt="4"/>
      <dgm:spPr/>
      <dgm:t>
        <a:bodyPr/>
        <a:lstStyle/>
        <a:p>
          <a:endParaRPr lang="ru-RU"/>
        </a:p>
      </dgm:t>
    </dgm:pt>
    <dgm:pt modelId="{BE5687AF-85C9-4A1C-8CBF-613098BA0548}" type="pres">
      <dgm:prSet presAssocID="{99BADC47-D2BF-4E6E-9662-67B40CE09706}" presName="root2" presStyleCnt="0"/>
      <dgm:spPr/>
    </dgm:pt>
    <dgm:pt modelId="{8E455FF0-750F-4A32-81E2-0C2B7243E833}" type="pres">
      <dgm:prSet presAssocID="{99BADC47-D2BF-4E6E-9662-67B40CE09706}" presName="LevelTwoTextNode" presStyleLbl="node3" presStyleIdx="1" presStyleCnt="4">
        <dgm:presLayoutVars>
          <dgm:chPref val="3"/>
        </dgm:presLayoutVars>
      </dgm:prSet>
      <dgm:spPr/>
      <dgm:t>
        <a:bodyPr/>
        <a:lstStyle/>
        <a:p>
          <a:endParaRPr lang="ru-RU"/>
        </a:p>
      </dgm:t>
    </dgm:pt>
    <dgm:pt modelId="{B72C2CBE-7C74-464B-9046-E763B17B1DE8}" type="pres">
      <dgm:prSet presAssocID="{99BADC47-D2BF-4E6E-9662-67B40CE09706}" presName="level3hierChild" presStyleCnt="0"/>
      <dgm:spPr/>
    </dgm:pt>
    <dgm:pt modelId="{463F7BF1-4FFD-4538-AB5B-FA0B52D15F87}" type="pres">
      <dgm:prSet presAssocID="{64EF2731-F98F-49C3-AA64-FC60F8B491A5}" presName="conn2-1" presStyleLbl="parChTrans1D2" presStyleIdx="3" presStyleCnt="4"/>
      <dgm:spPr/>
      <dgm:t>
        <a:bodyPr/>
        <a:lstStyle/>
        <a:p>
          <a:endParaRPr lang="ru-RU"/>
        </a:p>
      </dgm:t>
    </dgm:pt>
    <dgm:pt modelId="{01803768-484A-4592-8E2F-9C974389065B}" type="pres">
      <dgm:prSet presAssocID="{64EF2731-F98F-49C3-AA64-FC60F8B491A5}" presName="connTx" presStyleLbl="parChTrans1D2" presStyleIdx="3" presStyleCnt="4"/>
      <dgm:spPr/>
      <dgm:t>
        <a:bodyPr/>
        <a:lstStyle/>
        <a:p>
          <a:endParaRPr lang="ru-RU"/>
        </a:p>
      </dgm:t>
    </dgm:pt>
    <dgm:pt modelId="{7BCAC262-FA4C-4828-B2D0-02753B05FFDE}" type="pres">
      <dgm:prSet presAssocID="{3DAAED5B-4E8A-4BF7-82C3-27D611D3E51D}" presName="root2" presStyleCnt="0"/>
      <dgm:spPr/>
    </dgm:pt>
    <dgm:pt modelId="{7FBA107B-BE47-4A9F-B533-1674813A17B4}" type="pres">
      <dgm:prSet presAssocID="{3DAAED5B-4E8A-4BF7-82C3-27D611D3E51D}" presName="LevelTwoTextNode" presStyleLbl="node2" presStyleIdx="3" presStyleCnt="4">
        <dgm:presLayoutVars>
          <dgm:chPref val="3"/>
        </dgm:presLayoutVars>
      </dgm:prSet>
      <dgm:spPr/>
      <dgm:t>
        <a:bodyPr/>
        <a:lstStyle/>
        <a:p>
          <a:endParaRPr lang="ru-RU"/>
        </a:p>
      </dgm:t>
    </dgm:pt>
    <dgm:pt modelId="{33254019-985A-4806-8AF4-D0F9ADA4991E}" type="pres">
      <dgm:prSet presAssocID="{3DAAED5B-4E8A-4BF7-82C3-27D611D3E51D}" presName="level3hierChild" presStyleCnt="0"/>
      <dgm:spPr/>
    </dgm:pt>
    <dgm:pt modelId="{42F1BB0D-F405-4E7D-8A33-DC8C98AC9197}" type="pres">
      <dgm:prSet presAssocID="{DF391323-5BBE-4D43-B3E4-435E0569E27E}" presName="conn2-1" presStyleLbl="parChTrans1D3" presStyleIdx="2" presStyleCnt="4"/>
      <dgm:spPr/>
      <dgm:t>
        <a:bodyPr/>
        <a:lstStyle/>
        <a:p>
          <a:endParaRPr lang="ru-RU"/>
        </a:p>
      </dgm:t>
    </dgm:pt>
    <dgm:pt modelId="{2E0865EA-D1A0-429A-BCAE-0CBE2F74CFBB}" type="pres">
      <dgm:prSet presAssocID="{DF391323-5BBE-4D43-B3E4-435E0569E27E}" presName="connTx" presStyleLbl="parChTrans1D3" presStyleIdx="2" presStyleCnt="4"/>
      <dgm:spPr/>
      <dgm:t>
        <a:bodyPr/>
        <a:lstStyle/>
        <a:p>
          <a:endParaRPr lang="ru-RU"/>
        </a:p>
      </dgm:t>
    </dgm:pt>
    <dgm:pt modelId="{1D3E5E1D-E4A4-4993-95AF-003C6830D866}" type="pres">
      <dgm:prSet presAssocID="{36EB62EE-3917-49D1-BFF7-E71E9819514D}" presName="root2" presStyleCnt="0"/>
      <dgm:spPr/>
    </dgm:pt>
    <dgm:pt modelId="{2469586E-9A1B-4126-A66C-27664C850E06}" type="pres">
      <dgm:prSet presAssocID="{36EB62EE-3917-49D1-BFF7-E71E9819514D}" presName="LevelTwoTextNode" presStyleLbl="node3" presStyleIdx="2" presStyleCnt="4">
        <dgm:presLayoutVars>
          <dgm:chPref val="3"/>
        </dgm:presLayoutVars>
      </dgm:prSet>
      <dgm:spPr/>
      <dgm:t>
        <a:bodyPr/>
        <a:lstStyle/>
        <a:p>
          <a:endParaRPr lang="ru-RU"/>
        </a:p>
      </dgm:t>
    </dgm:pt>
    <dgm:pt modelId="{8C2EB430-549B-419B-9010-790EF0262F98}" type="pres">
      <dgm:prSet presAssocID="{36EB62EE-3917-49D1-BFF7-E71E9819514D}" presName="level3hierChild" presStyleCnt="0"/>
      <dgm:spPr/>
    </dgm:pt>
    <dgm:pt modelId="{479A3382-6405-4468-BA04-6B2BF2CD76F7}" type="pres">
      <dgm:prSet presAssocID="{FC50BA30-6119-4E44-B45A-C2819DF5EC94}" presName="conn2-1" presStyleLbl="parChTrans1D3" presStyleIdx="3" presStyleCnt="4"/>
      <dgm:spPr/>
      <dgm:t>
        <a:bodyPr/>
        <a:lstStyle/>
        <a:p>
          <a:endParaRPr lang="ru-RU"/>
        </a:p>
      </dgm:t>
    </dgm:pt>
    <dgm:pt modelId="{95D5698D-A32E-4B25-9B58-DD0116172AA1}" type="pres">
      <dgm:prSet presAssocID="{FC50BA30-6119-4E44-B45A-C2819DF5EC94}" presName="connTx" presStyleLbl="parChTrans1D3" presStyleIdx="3" presStyleCnt="4"/>
      <dgm:spPr/>
      <dgm:t>
        <a:bodyPr/>
        <a:lstStyle/>
        <a:p>
          <a:endParaRPr lang="ru-RU"/>
        </a:p>
      </dgm:t>
    </dgm:pt>
    <dgm:pt modelId="{BCD35E7A-408B-47AB-BA2C-9AEA2AE5F10C}" type="pres">
      <dgm:prSet presAssocID="{EA3864BE-096F-4408-8E5D-43733A15BEE2}" presName="root2" presStyleCnt="0"/>
      <dgm:spPr/>
    </dgm:pt>
    <dgm:pt modelId="{717DC91E-4667-4686-8F7D-6FCAC4ABA6D6}" type="pres">
      <dgm:prSet presAssocID="{EA3864BE-096F-4408-8E5D-43733A15BEE2}" presName="LevelTwoTextNode" presStyleLbl="node3" presStyleIdx="3" presStyleCnt="4">
        <dgm:presLayoutVars>
          <dgm:chPref val="3"/>
        </dgm:presLayoutVars>
      </dgm:prSet>
      <dgm:spPr/>
      <dgm:t>
        <a:bodyPr/>
        <a:lstStyle/>
        <a:p>
          <a:endParaRPr lang="ru-RU"/>
        </a:p>
      </dgm:t>
    </dgm:pt>
    <dgm:pt modelId="{8CB90F60-D434-415D-B0E4-DBED2F20031B}" type="pres">
      <dgm:prSet presAssocID="{EA3864BE-096F-4408-8E5D-43733A15BEE2}" presName="level3hierChild" presStyleCnt="0"/>
      <dgm:spPr/>
    </dgm:pt>
  </dgm:ptLst>
  <dgm:cxnLst>
    <dgm:cxn modelId="{A4AC0DD3-936B-4826-84AC-17FFF4856D21}" srcId="{A65EB40A-134D-428F-97CA-FC6DF6E5DB2B}" destId="{C41C07E5-4F3D-401D-ADBA-079E82FDBCF0}" srcOrd="0" destOrd="0" parTransId="{3FF9D8C9-817E-4364-AD05-22B8072FBE1C}" sibTransId="{3AC786A2-42A1-4DCF-852E-668D2932EE33}"/>
    <dgm:cxn modelId="{6AFF1007-6503-4AE0-A6A7-4A88A4FF042C}" type="presOf" srcId="{58D87639-DC4B-4B30-B7DA-7D8188A73B86}" destId="{C4352BFC-9932-4102-A594-82444B087F7E}" srcOrd="1" destOrd="0" presId="urn:microsoft.com/office/officeart/2005/8/layout/hierarchy2"/>
    <dgm:cxn modelId="{0423735D-BD7D-47DB-9A66-0962E3C2E9A3}" srcId="{FC12F454-1734-4B63-A90E-288FAFBFE1A1}" destId="{99BADC47-D2BF-4E6E-9662-67B40CE09706}" srcOrd="1" destOrd="0" parTransId="{0A3B865A-A886-4F17-9428-BF64A0EEAEA7}" sibTransId="{54B9B563-91C0-4615-9081-4654EA259DCB}"/>
    <dgm:cxn modelId="{3020A79D-965C-4CA9-8D0E-AF8677F09DFD}" srcId="{8AAFDA30-0F5B-4FBC-9D5C-9E6607CC5123}" destId="{F2DC8921-03C9-4982-A273-60AF35A70E05}" srcOrd="1" destOrd="0" parTransId="{BF094BFC-F7B9-421D-B913-A5EED36F1D73}" sibTransId="{664C5C92-3E80-41D4-B0EA-549B624363EF}"/>
    <dgm:cxn modelId="{4552E7AF-4DED-41EC-A6C0-F79C7ADB6315}" srcId="{C41C07E5-4F3D-401D-ADBA-079E82FDBCF0}" destId="{3DAAED5B-4E8A-4BF7-82C3-27D611D3E51D}" srcOrd="3" destOrd="0" parTransId="{64EF2731-F98F-49C3-AA64-FC60F8B491A5}" sibTransId="{DD5633D8-80B2-442C-946D-325BFB43CDE0}"/>
    <dgm:cxn modelId="{058B8DF0-66F5-4A42-8A0B-4B0D980F3FF6}" srcId="{C41C07E5-4F3D-401D-ADBA-079E82FDBCF0}" destId="{42F7B416-B4FB-415A-B3D8-A41B7CB28E5B}" srcOrd="0" destOrd="0" parTransId="{AF22C80B-39D3-4ABD-95D5-9218A2095039}" sibTransId="{98C0E466-2A04-4073-A397-980B24EDE5F8}"/>
    <dgm:cxn modelId="{326DCDD7-C6AD-452E-ADED-8D47D1C8F731}" type="presOf" srcId="{DF391323-5BBE-4D43-B3E4-435E0569E27E}" destId="{42F1BB0D-F405-4E7D-8A33-DC8C98AC9197}" srcOrd="0" destOrd="0" presId="urn:microsoft.com/office/officeart/2005/8/layout/hierarchy2"/>
    <dgm:cxn modelId="{D5A29F33-CE1A-4498-95BA-11B40EC626F6}" type="presOf" srcId="{99BADC47-D2BF-4E6E-9662-67B40CE09706}" destId="{8E455FF0-750F-4A32-81E2-0C2B7243E833}" srcOrd="0" destOrd="0" presId="urn:microsoft.com/office/officeart/2005/8/layout/hierarchy2"/>
    <dgm:cxn modelId="{5AF0D813-0A8F-400F-9A66-40C0256E3D4C}" srcId="{C41C07E5-4F3D-401D-ADBA-079E82FDBCF0}" destId="{7AE39F46-2262-46C1-86B3-0CE5C0A4AA6F}" srcOrd="1" destOrd="0" parTransId="{4E504CAA-0CDD-4007-9070-E109A82C5CAE}" sibTransId="{10512F03-14E1-41E1-ACB2-3A8FDE940FCB}"/>
    <dgm:cxn modelId="{F76D12F4-2F39-46C6-8A12-862CB15680BA}" type="presOf" srcId="{64EF2731-F98F-49C3-AA64-FC60F8B491A5}" destId="{463F7BF1-4FFD-4538-AB5B-FA0B52D15F87}" srcOrd="0" destOrd="0" presId="urn:microsoft.com/office/officeart/2005/8/layout/hierarchy2"/>
    <dgm:cxn modelId="{CF1A26CD-F7FA-4295-BF79-1B5F405E8099}" type="presOf" srcId="{F2DC8921-03C9-4982-A273-60AF35A70E05}" destId="{8C8CA0DE-F539-4994-BAC2-BBB0B7C11730}" srcOrd="0" destOrd="0" presId="urn:microsoft.com/office/officeart/2005/8/layout/hierarchy2"/>
    <dgm:cxn modelId="{3E3C9D63-AABD-4B58-90A9-60CDD72BA696}" type="presOf" srcId="{42F7B416-B4FB-415A-B3D8-A41B7CB28E5B}" destId="{C0CC64DF-223C-4621-A98D-E7780A0CE185}" srcOrd="0" destOrd="0" presId="urn:microsoft.com/office/officeart/2005/8/layout/hierarchy2"/>
    <dgm:cxn modelId="{73BDD961-D2CE-44A2-86AD-EBA52E1AFC9A}" type="presOf" srcId="{9D86D4CB-DDC1-4438-9CB9-48BB76A84E05}" destId="{553D6E60-37C1-4EBD-825A-4EFF908F3B2B}" srcOrd="1" destOrd="0" presId="urn:microsoft.com/office/officeart/2005/8/layout/hierarchy2"/>
    <dgm:cxn modelId="{285E974B-C074-4EC7-97AE-5F56AA454A15}" type="presOf" srcId="{8AAFDA30-0F5B-4FBC-9D5C-9E6607CC5123}" destId="{B2243DBC-1C9E-4008-BBD8-D98310991F67}" srcOrd="0" destOrd="0" presId="urn:microsoft.com/office/officeart/2005/8/layout/hierarchy2"/>
    <dgm:cxn modelId="{2D07C0F1-6415-45DF-96F4-9EFF32A389A5}" type="presOf" srcId="{BF094BFC-F7B9-421D-B913-A5EED36F1D73}" destId="{B29FE24F-4777-4D46-AD0B-C87DBE59CA55}" srcOrd="0" destOrd="0" presId="urn:microsoft.com/office/officeart/2005/8/layout/hierarchy2"/>
    <dgm:cxn modelId="{CEA369CD-6FAF-4F8E-8BF9-E50C97132E6C}" type="presOf" srcId="{36EB62EE-3917-49D1-BFF7-E71E9819514D}" destId="{2469586E-9A1B-4126-A66C-27664C850E06}" srcOrd="0" destOrd="0" presId="urn:microsoft.com/office/officeart/2005/8/layout/hierarchy2"/>
    <dgm:cxn modelId="{41F12C43-567D-4D13-9680-6E54040ED7B5}" type="presOf" srcId="{DF391323-5BBE-4D43-B3E4-435E0569E27E}" destId="{2E0865EA-D1A0-429A-BCAE-0CBE2F74CFBB}" srcOrd="1" destOrd="0" presId="urn:microsoft.com/office/officeart/2005/8/layout/hierarchy2"/>
    <dgm:cxn modelId="{7AEDEBE0-B815-44F9-8A20-C98A3E661764}" type="presOf" srcId="{9D86D4CB-DDC1-4438-9CB9-48BB76A84E05}" destId="{51817A95-018E-4D95-A409-FAE33CD0DB38}" srcOrd="0" destOrd="0" presId="urn:microsoft.com/office/officeart/2005/8/layout/hierarchy2"/>
    <dgm:cxn modelId="{50890CA7-4572-4EF2-BA1C-FE27FC98E8CF}" srcId="{C41C07E5-4F3D-401D-ADBA-079E82FDBCF0}" destId="{FC12F454-1734-4B63-A90E-288FAFBFE1A1}" srcOrd="2" destOrd="0" parTransId="{9D86D4CB-DDC1-4438-9CB9-48BB76A84E05}" sibTransId="{E219ACFC-164C-4C5C-BC0F-F2FC9BC7C735}"/>
    <dgm:cxn modelId="{34E5D65A-2988-4053-B786-4FE15A5872FD}" type="presOf" srcId="{2504AAB4-EF83-4B70-95B5-FFECE179EE12}" destId="{71CE48C7-22E3-495C-8770-BA5762EAC0DB}" srcOrd="0" destOrd="0" presId="urn:microsoft.com/office/officeart/2005/8/layout/hierarchy2"/>
    <dgm:cxn modelId="{85724082-E024-44A6-B4A0-B7C395B1E315}" type="presOf" srcId="{FC50BA30-6119-4E44-B45A-C2819DF5EC94}" destId="{95D5698D-A32E-4B25-9B58-DD0116172AA1}" srcOrd="1" destOrd="0" presId="urn:microsoft.com/office/officeart/2005/8/layout/hierarchy2"/>
    <dgm:cxn modelId="{D4DDA70B-F73B-4309-A001-71BD62E0FEAD}" type="presOf" srcId="{AF22C80B-39D3-4ABD-95D5-9218A2095039}" destId="{64E49575-3B3D-436C-9EE5-1F4CAD1E8039}" srcOrd="0" destOrd="0" presId="urn:microsoft.com/office/officeart/2005/8/layout/hierarchy2"/>
    <dgm:cxn modelId="{996021A4-783F-4FFC-B61E-812C08BF8604}" type="presOf" srcId="{58D87639-DC4B-4B30-B7DA-7D8188A73B86}" destId="{57F76394-E653-46BF-A6B5-F6FF0DF8FA19}" srcOrd="0" destOrd="0" presId="urn:microsoft.com/office/officeart/2005/8/layout/hierarchy2"/>
    <dgm:cxn modelId="{2715927A-5370-489A-BD13-9153DC6D3983}" srcId="{FC12F454-1734-4B63-A90E-288FAFBFE1A1}" destId="{8AAFDA30-0F5B-4FBC-9D5C-9E6607CC5123}" srcOrd="0" destOrd="0" parTransId="{58D87639-DC4B-4B30-B7DA-7D8188A73B86}" sibTransId="{02C53056-457E-41F7-A186-E201946FDF2E}"/>
    <dgm:cxn modelId="{A275B9A5-72F5-48E2-A004-31954984CE76}" type="presOf" srcId="{A88FBC41-D066-4228-AF46-EA529FFAC10C}" destId="{3A21ECEE-0514-43D4-A1F3-EAA8A87C4410}" srcOrd="1" destOrd="0" presId="urn:microsoft.com/office/officeart/2005/8/layout/hierarchy2"/>
    <dgm:cxn modelId="{0CCB9333-1301-40C9-ADAE-8A84F860E223}" type="presOf" srcId="{AF22C80B-39D3-4ABD-95D5-9218A2095039}" destId="{2A60DADE-884E-4454-8BF9-EAD5A1D6718C}" srcOrd="1" destOrd="0" presId="urn:microsoft.com/office/officeart/2005/8/layout/hierarchy2"/>
    <dgm:cxn modelId="{625E39EC-D952-4D55-A677-8EB7675868F6}" type="presOf" srcId="{C41C07E5-4F3D-401D-ADBA-079E82FDBCF0}" destId="{FA802C9A-57FD-46B4-98F1-327D0149E17D}" srcOrd="0" destOrd="0" presId="urn:microsoft.com/office/officeart/2005/8/layout/hierarchy2"/>
    <dgm:cxn modelId="{7EC692B2-4884-49BE-AA5D-E3FA0D906E7F}" type="presOf" srcId="{A88FBC41-D066-4228-AF46-EA529FFAC10C}" destId="{901B0986-1A74-4FC5-960B-90FD0C66DCE2}" srcOrd="0" destOrd="0" presId="urn:microsoft.com/office/officeart/2005/8/layout/hierarchy2"/>
    <dgm:cxn modelId="{E41562A4-E2C2-4251-8218-49F881FF8579}" type="presOf" srcId="{7AE39F46-2262-46C1-86B3-0CE5C0A4AA6F}" destId="{5CCFB513-D639-488C-BABF-B5607D0BA9EF}" srcOrd="0" destOrd="0" presId="urn:microsoft.com/office/officeart/2005/8/layout/hierarchy2"/>
    <dgm:cxn modelId="{47A0F156-10D6-4101-8279-3DD45F64081F}" type="presOf" srcId="{4E504CAA-0CDD-4007-9070-E109A82C5CAE}" destId="{8A3D157D-3477-4F9F-A662-793C3BE78D87}" srcOrd="0" destOrd="0" presId="urn:microsoft.com/office/officeart/2005/8/layout/hierarchy2"/>
    <dgm:cxn modelId="{7AD489AC-9C22-444F-90C6-2C8C420826D3}" srcId="{3DAAED5B-4E8A-4BF7-82C3-27D611D3E51D}" destId="{EA3864BE-096F-4408-8E5D-43733A15BEE2}" srcOrd="1" destOrd="0" parTransId="{FC50BA30-6119-4E44-B45A-C2819DF5EC94}" sibTransId="{835430CA-33D6-4B15-BDE7-1597B65B78D6}"/>
    <dgm:cxn modelId="{C0EADB80-294D-4467-B434-9F488E3168A1}" srcId="{8AAFDA30-0F5B-4FBC-9D5C-9E6607CC5123}" destId="{2504AAB4-EF83-4B70-95B5-FFECE179EE12}" srcOrd="0" destOrd="0" parTransId="{A88FBC41-D066-4228-AF46-EA529FFAC10C}" sibTransId="{0A534804-0840-4AC0-BFAA-9A3FDF3905A2}"/>
    <dgm:cxn modelId="{3F3408D2-4242-49F3-88D9-7387F5000F27}" type="presOf" srcId="{A65EB40A-134D-428F-97CA-FC6DF6E5DB2B}" destId="{C93EB068-E0A2-4FBD-B943-EE4A9836EE80}" srcOrd="0" destOrd="0" presId="urn:microsoft.com/office/officeart/2005/8/layout/hierarchy2"/>
    <dgm:cxn modelId="{4816AA11-F40B-4BC3-93B6-1C689FE13C83}" type="presOf" srcId="{FC12F454-1734-4B63-A90E-288FAFBFE1A1}" destId="{E5B5EA0F-B73D-4EBB-8665-88D81C93835E}" srcOrd="0" destOrd="0" presId="urn:microsoft.com/office/officeart/2005/8/layout/hierarchy2"/>
    <dgm:cxn modelId="{11735F64-6A01-4BB0-9164-B339BBD5D148}" type="presOf" srcId="{3DAAED5B-4E8A-4BF7-82C3-27D611D3E51D}" destId="{7FBA107B-BE47-4A9F-B533-1674813A17B4}" srcOrd="0" destOrd="0" presId="urn:microsoft.com/office/officeart/2005/8/layout/hierarchy2"/>
    <dgm:cxn modelId="{2C00BBAB-FC0A-4059-ABC1-073CB6DE7DF9}" type="presOf" srcId="{EA3864BE-096F-4408-8E5D-43733A15BEE2}" destId="{717DC91E-4667-4686-8F7D-6FCAC4ABA6D6}" srcOrd="0" destOrd="0" presId="urn:microsoft.com/office/officeart/2005/8/layout/hierarchy2"/>
    <dgm:cxn modelId="{6418F047-4563-41B2-8EBC-E255E955A383}" type="presOf" srcId="{0A3B865A-A886-4F17-9428-BF64A0EEAEA7}" destId="{0F8347E9-5FEF-45CB-9737-EF26B80D78A9}" srcOrd="0" destOrd="0" presId="urn:microsoft.com/office/officeart/2005/8/layout/hierarchy2"/>
    <dgm:cxn modelId="{6CBF753A-A11C-492B-9CDB-20A1FC19DCFA}" srcId="{3DAAED5B-4E8A-4BF7-82C3-27D611D3E51D}" destId="{36EB62EE-3917-49D1-BFF7-E71E9819514D}" srcOrd="0" destOrd="0" parTransId="{DF391323-5BBE-4D43-B3E4-435E0569E27E}" sibTransId="{578C6FA6-76D3-4BAA-94E6-96CE78C64F0B}"/>
    <dgm:cxn modelId="{406694B0-D979-4E0D-8793-FE0D203C83C4}" type="presOf" srcId="{4E504CAA-0CDD-4007-9070-E109A82C5CAE}" destId="{BBEE62E5-A203-4413-86AC-F3E8474386D2}" srcOrd="1" destOrd="0" presId="urn:microsoft.com/office/officeart/2005/8/layout/hierarchy2"/>
    <dgm:cxn modelId="{5A1F562F-4E4C-405B-AD27-EC428B305BFC}" type="presOf" srcId="{BF094BFC-F7B9-421D-B913-A5EED36F1D73}" destId="{1C1909F4-1679-4AA0-8015-2DC8D6183972}" srcOrd="1" destOrd="0" presId="urn:microsoft.com/office/officeart/2005/8/layout/hierarchy2"/>
    <dgm:cxn modelId="{C8A044E5-9966-4602-BB30-E378F21C0B1A}" type="presOf" srcId="{0A3B865A-A886-4F17-9428-BF64A0EEAEA7}" destId="{D8B39B35-46C0-4AE2-A3CB-888FD21E41E2}" srcOrd="1" destOrd="0" presId="urn:microsoft.com/office/officeart/2005/8/layout/hierarchy2"/>
    <dgm:cxn modelId="{36300F2C-27EF-42D4-A858-6E4D3EA497EE}" type="presOf" srcId="{64EF2731-F98F-49C3-AA64-FC60F8B491A5}" destId="{01803768-484A-4592-8E2F-9C974389065B}" srcOrd="1" destOrd="0" presId="urn:microsoft.com/office/officeart/2005/8/layout/hierarchy2"/>
    <dgm:cxn modelId="{719D7959-909F-4504-80A5-1C752B550EEB}" type="presOf" srcId="{FC50BA30-6119-4E44-B45A-C2819DF5EC94}" destId="{479A3382-6405-4468-BA04-6B2BF2CD76F7}" srcOrd="0" destOrd="0" presId="urn:microsoft.com/office/officeart/2005/8/layout/hierarchy2"/>
    <dgm:cxn modelId="{79FAA8BB-F82D-4A6A-B4FB-B3F2C0F763B3}" type="presParOf" srcId="{C93EB068-E0A2-4FBD-B943-EE4A9836EE80}" destId="{C06DB27D-07B5-431D-96DB-AFFFFBB74653}" srcOrd="0" destOrd="0" presId="urn:microsoft.com/office/officeart/2005/8/layout/hierarchy2"/>
    <dgm:cxn modelId="{1235287F-AD6F-4478-8BE0-7B691E48EF2A}" type="presParOf" srcId="{C06DB27D-07B5-431D-96DB-AFFFFBB74653}" destId="{FA802C9A-57FD-46B4-98F1-327D0149E17D}" srcOrd="0" destOrd="0" presId="urn:microsoft.com/office/officeart/2005/8/layout/hierarchy2"/>
    <dgm:cxn modelId="{7994DADE-E869-4B67-B09B-70E008E88B86}" type="presParOf" srcId="{C06DB27D-07B5-431D-96DB-AFFFFBB74653}" destId="{75DA8E4E-781F-484B-8906-67217C630525}" srcOrd="1" destOrd="0" presId="urn:microsoft.com/office/officeart/2005/8/layout/hierarchy2"/>
    <dgm:cxn modelId="{A48A9F82-385D-49D8-86EE-52834305480A}" type="presParOf" srcId="{75DA8E4E-781F-484B-8906-67217C630525}" destId="{64E49575-3B3D-436C-9EE5-1F4CAD1E8039}" srcOrd="0" destOrd="0" presId="urn:microsoft.com/office/officeart/2005/8/layout/hierarchy2"/>
    <dgm:cxn modelId="{22089050-CD18-4C2D-91D5-15564FDBC290}" type="presParOf" srcId="{64E49575-3B3D-436C-9EE5-1F4CAD1E8039}" destId="{2A60DADE-884E-4454-8BF9-EAD5A1D6718C}" srcOrd="0" destOrd="0" presId="urn:microsoft.com/office/officeart/2005/8/layout/hierarchy2"/>
    <dgm:cxn modelId="{D0CB694A-F017-4C4C-9631-76C75271D839}" type="presParOf" srcId="{75DA8E4E-781F-484B-8906-67217C630525}" destId="{8ACA6C64-90C3-42E1-BB7D-E17462FE923D}" srcOrd="1" destOrd="0" presId="urn:microsoft.com/office/officeart/2005/8/layout/hierarchy2"/>
    <dgm:cxn modelId="{E40162C7-FCEE-450B-91FC-E724889B84D0}" type="presParOf" srcId="{8ACA6C64-90C3-42E1-BB7D-E17462FE923D}" destId="{C0CC64DF-223C-4621-A98D-E7780A0CE185}" srcOrd="0" destOrd="0" presId="urn:microsoft.com/office/officeart/2005/8/layout/hierarchy2"/>
    <dgm:cxn modelId="{5F4B2D1B-5AB6-49CC-90E9-BB1C76A2E25F}" type="presParOf" srcId="{8ACA6C64-90C3-42E1-BB7D-E17462FE923D}" destId="{73217D06-FF73-498F-9CDE-8E8DE533A8E2}" srcOrd="1" destOrd="0" presId="urn:microsoft.com/office/officeart/2005/8/layout/hierarchy2"/>
    <dgm:cxn modelId="{5EAB129C-A78A-453F-9333-7383B2DEBAB4}" type="presParOf" srcId="{75DA8E4E-781F-484B-8906-67217C630525}" destId="{8A3D157D-3477-4F9F-A662-793C3BE78D87}" srcOrd="2" destOrd="0" presId="urn:microsoft.com/office/officeart/2005/8/layout/hierarchy2"/>
    <dgm:cxn modelId="{CF04DABE-C3B8-4F33-80B7-B78CD7BDC3CD}" type="presParOf" srcId="{8A3D157D-3477-4F9F-A662-793C3BE78D87}" destId="{BBEE62E5-A203-4413-86AC-F3E8474386D2}" srcOrd="0" destOrd="0" presId="urn:microsoft.com/office/officeart/2005/8/layout/hierarchy2"/>
    <dgm:cxn modelId="{BE72B027-C55B-4435-B6A0-249DD4080801}" type="presParOf" srcId="{75DA8E4E-781F-484B-8906-67217C630525}" destId="{7F54B603-D083-4AB3-B8DD-BE835503C24D}" srcOrd="3" destOrd="0" presId="urn:microsoft.com/office/officeart/2005/8/layout/hierarchy2"/>
    <dgm:cxn modelId="{EA9A7ADB-14B6-46A3-BC73-5DA59C297A99}" type="presParOf" srcId="{7F54B603-D083-4AB3-B8DD-BE835503C24D}" destId="{5CCFB513-D639-488C-BABF-B5607D0BA9EF}" srcOrd="0" destOrd="0" presId="urn:microsoft.com/office/officeart/2005/8/layout/hierarchy2"/>
    <dgm:cxn modelId="{50294D7E-C089-4ECF-B34F-60E73FDE2249}" type="presParOf" srcId="{7F54B603-D083-4AB3-B8DD-BE835503C24D}" destId="{7315E2CD-16C0-4EF2-9D72-9E0EE10F4E7B}" srcOrd="1" destOrd="0" presId="urn:microsoft.com/office/officeart/2005/8/layout/hierarchy2"/>
    <dgm:cxn modelId="{A02E2456-F404-40F6-8D25-748F969534B4}" type="presParOf" srcId="{75DA8E4E-781F-484B-8906-67217C630525}" destId="{51817A95-018E-4D95-A409-FAE33CD0DB38}" srcOrd="4" destOrd="0" presId="urn:microsoft.com/office/officeart/2005/8/layout/hierarchy2"/>
    <dgm:cxn modelId="{18B633C9-41AF-47C2-8C5D-CADBF1858DBA}" type="presParOf" srcId="{51817A95-018E-4D95-A409-FAE33CD0DB38}" destId="{553D6E60-37C1-4EBD-825A-4EFF908F3B2B}" srcOrd="0" destOrd="0" presId="urn:microsoft.com/office/officeart/2005/8/layout/hierarchy2"/>
    <dgm:cxn modelId="{BDA32641-DF93-41C5-9D62-9BBD39FD2EE6}" type="presParOf" srcId="{75DA8E4E-781F-484B-8906-67217C630525}" destId="{8F637005-AE46-4E45-A70D-F4B77F5D2898}" srcOrd="5" destOrd="0" presId="urn:microsoft.com/office/officeart/2005/8/layout/hierarchy2"/>
    <dgm:cxn modelId="{F832CBB6-2CA5-4033-B660-95C84B635145}" type="presParOf" srcId="{8F637005-AE46-4E45-A70D-F4B77F5D2898}" destId="{E5B5EA0F-B73D-4EBB-8665-88D81C93835E}" srcOrd="0" destOrd="0" presId="urn:microsoft.com/office/officeart/2005/8/layout/hierarchy2"/>
    <dgm:cxn modelId="{EED9ED02-719B-409A-AD4F-304A8AE4A543}" type="presParOf" srcId="{8F637005-AE46-4E45-A70D-F4B77F5D2898}" destId="{6132DD3B-B409-4BA6-BC14-6F6A16F63601}" srcOrd="1" destOrd="0" presId="urn:microsoft.com/office/officeart/2005/8/layout/hierarchy2"/>
    <dgm:cxn modelId="{3DB34C6E-0921-4904-AE11-15CB04B3A27C}" type="presParOf" srcId="{6132DD3B-B409-4BA6-BC14-6F6A16F63601}" destId="{57F76394-E653-46BF-A6B5-F6FF0DF8FA19}" srcOrd="0" destOrd="0" presId="urn:microsoft.com/office/officeart/2005/8/layout/hierarchy2"/>
    <dgm:cxn modelId="{9B922261-780D-40C8-B78B-CE72B6891341}" type="presParOf" srcId="{57F76394-E653-46BF-A6B5-F6FF0DF8FA19}" destId="{C4352BFC-9932-4102-A594-82444B087F7E}" srcOrd="0" destOrd="0" presId="urn:microsoft.com/office/officeart/2005/8/layout/hierarchy2"/>
    <dgm:cxn modelId="{34EFE0F3-9052-4CF7-8365-F182DD540B21}" type="presParOf" srcId="{6132DD3B-B409-4BA6-BC14-6F6A16F63601}" destId="{7AAE7D80-7391-4CF0-B4F2-48FAC50FF4EB}" srcOrd="1" destOrd="0" presId="urn:microsoft.com/office/officeart/2005/8/layout/hierarchy2"/>
    <dgm:cxn modelId="{F0123F81-D33A-432F-990D-0E7C43165C6F}" type="presParOf" srcId="{7AAE7D80-7391-4CF0-B4F2-48FAC50FF4EB}" destId="{B2243DBC-1C9E-4008-BBD8-D98310991F67}" srcOrd="0" destOrd="0" presId="urn:microsoft.com/office/officeart/2005/8/layout/hierarchy2"/>
    <dgm:cxn modelId="{7C81E799-1026-48D1-912A-C272241FD76E}" type="presParOf" srcId="{7AAE7D80-7391-4CF0-B4F2-48FAC50FF4EB}" destId="{1159AEBF-023F-43A2-A81C-1FD1E30E7041}" srcOrd="1" destOrd="0" presId="urn:microsoft.com/office/officeart/2005/8/layout/hierarchy2"/>
    <dgm:cxn modelId="{DAA4891F-FFA0-4630-A098-0ACE0381FF8F}" type="presParOf" srcId="{1159AEBF-023F-43A2-A81C-1FD1E30E7041}" destId="{901B0986-1A74-4FC5-960B-90FD0C66DCE2}" srcOrd="0" destOrd="0" presId="urn:microsoft.com/office/officeart/2005/8/layout/hierarchy2"/>
    <dgm:cxn modelId="{7D757CD3-455B-4F55-B36D-45997E107F2C}" type="presParOf" srcId="{901B0986-1A74-4FC5-960B-90FD0C66DCE2}" destId="{3A21ECEE-0514-43D4-A1F3-EAA8A87C4410}" srcOrd="0" destOrd="0" presId="urn:microsoft.com/office/officeart/2005/8/layout/hierarchy2"/>
    <dgm:cxn modelId="{0F07BDA1-7AE5-4314-9326-F291001C941D}" type="presParOf" srcId="{1159AEBF-023F-43A2-A81C-1FD1E30E7041}" destId="{46AFA1CB-3E88-44B1-9A3D-66DA7BB36C05}" srcOrd="1" destOrd="0" presId="urn:microsoft.com/office/officeart/2005/8/layout/hierarchy2"/>
    <dgm:cxn modelId="{A074D4AE-17CC-411D-8AB9-D6B0F849A7EF}" type="presParOf" srcId="{46AFA1CB-3E88-44B1-9A3D-66DA7BB36C05}" destId="{71CE48C7-22E3-495C-8770-BA5762EAC0DB}" srcOrd="0" destOrd="0" presId="urn:microsoft.com/office/officeart/2005/8/layout/hierarchy2"/>
    <dgm:cxn modelId="{13CD4D0F-11B4-4FD5-908E-8C3E6A369135}" type="presParOf" srcId="{46AFA1CB-3E88-44B1-9A3D-66DA7BB36C05}" destId="{1F9AA58C-AD84-432B-BBCB-86555FEEDE10}" srcOrd="1" destOrd="0" presId="urn:microsoft.com/office/officeart/2005/8/layout/hierarchy2"/>
    <dgm:cxn modelId="{29064552-AED4-4125-9A2E-7363601A438C}" type="presParOf" srcId="{1159AEBF-023F-43A2-A81C-1FD1E30E7041}" destId="{B29FE24F-4777-4D46-AD0B-C87DBE59CA55}" srcOrd="2" destOrd="0" presId="urn:microsoft.com/office/officeart/2005/8/layout/hierarchy2"/>
    <dgm:cxn modelId="{1B7DE153-95F1-44A2-A506-BB7865253152}" type="presParOf" srcId="{B29FE24F-4777-4D46-AD0B-C87DBE59CA55}" destId="{1C1909F4-1679-4AA0-8015-2DC8D6183972}" srcOrd="0" destOrd="0" presId="urn:microsoft.com/office/officeart/2005/8/layout/hierarchy2"/>
    <dgm:cxn modelId="{B5A1DB4F-6B68-4DC5-81CB-3D5B8B1919AE}" type="presParOf" srcId="{1159AEBF-023F-43A2-A81C-1FD1E30E7041}" destId="{12F4C737-B282-4892-B793-47F94969CB4A}" srcOrd="3" destOrd="0" presId="urn:microsoft.com/office/officeart/2005/8/layout/hierarchy2"/>
    <dgm:cxn modelId="{C30226F5-0125-4C27-946D-FC462B757F33}" type="presParOf" srcId="{12F4C737-B282-4892-B793-47F94969CB4A}" destId="{8C8CA0DE-F539-4994-BAC2-BBB0B7C11730}" srcOrd="0" destOrd="0" presId="urn:microsoft.com/office/officeart/2005/8/layout/hierarchy2"/>
    <dgm:cxn modelId="{F956488D-6845-41BF-B181-DE65214AB9C1}" type="presParOf" srcId="{12F4C737-B282-4892-B793-47F94969CB4A}" destId="{D0D5809E-7FF4-4B7A-9658-AB7381E87DEE}" srcOrd="1" destOrd="0" presId="urn:microsoft.com/office/officeart/2005/8/layout/hierarchy2"/>
    <dgm:cxn modelId="{7E3B8605-C015-4341-93E5-F2F8DDCED8FA}" type="presParOf" srcId="{6132DD3B-B409-4BA6-BC14-6F6A16F63601}" destId="{0F8347E9-5FEF-45CB-9737-EF26B80D78A9}" srcOrd="2" destOrd="0" presId="urn:microsoft.com/office/officeart/2005/8/layout/hierarchy2"/>
    <dgm:cxn modelId="{345DC949-B616-4F10-B682-52CA22352FAB}" type="presParOf" srcId="{0F8347E9-5FEF-45CB-9737-EF26B80D78A9}" destId="{D8B39B35-46C0-4AE2-A3CB-888FD21E41E2}" srcOrd="0" destOrd="0" presId="urn:microsoft.com/office/officeart/2005/8/layout/hierarchy2"/>
    <dgm:cxn modelId="{03A7E5D6-0D59-4260-987C-BD8B1E7A236A}" type="presParOf" srcId="{6132DD3B-B409-4BA6-BC14-6F6A16F63601}" destId="{BE5687AF-85C9-4A1C-8CBF-613098BA0548}" srcOrd="3" destOrd="0" presId="urn:microsoft.com/office/officeart/2005/8/layout/hierarchy2"/>
    <dgm:cxn modelId="{DC846A72-1153-45FE-A59A-3856AB9E038F}" type="presParOf" srcId="{BE5687AF-85C9-4A1C-8CBF-613098BA0548}" destId="{8E455FF0-750F-4A32-81E2-0C2B7243E833}" srcOrd="0" destOrd="0" presId="urn:microsoft.com/office/officeart/2005/8/layout/hierarchy2"/>
    <dgm:cxn modelId="{174C6A5A-8EF3-4C8E-AC23-638EE1C669B4}" type="presParOf" srcId="{BE5687AF-85C9-4A1C-8CBF-613098BA0548}" destId="{B72C2CBE-7C74-464B-9046-E763B17B1DE8}" srcOrd="1" destOrd="0" presId="urn:microsoft.com/office/officeart/2005/8/layout/hierarchy2"/>
    <dgm:cxn modelId="{C3C27551-5ED3-4E58-9735-06D62A383974}" type="presParOf" srcId="{75DA8E4E-781F-484B-8906-67217C630525}" destId="{463F7BF1-4FFD-4538-AB5B-FA0B52D15F87}" srcOrd="6" destOrd="0" presId="urn:microsoft.com/office/officeart/2005/8/layout/hierarchy2"/>
    <dgm:cxn modelId="{E4EC2FF1-E556-4F1D-88A9-A4453143DD7C}" type="presParOf" srcId="{463F7BF1-4FFD-4538-AB5B-FA0B52D15F87}" destId="{01803768-484A-4592-8E2F-9C974389065B}" srcOrd="0" destOrd="0" presId="urn:microsoft.com/office/officeart/2005/8/layout/hierarchy2"/>
    <dgm:cxn modelId="{A8C9824E-4D3B-48AE-966D-CE3AFF21020A}" type="presParOf" srcId="{75DA8E4E-781F-484B-8906-67217C630525}" destId="{7BCAC262-FA4C-4828-B2D0-02753B05FFDE}" srcOrd="7" destOrd="0" presId="urn:microsoft.com/office/officeart/2005/8/layout/hierarchy2"/>
    <dgm:cxn modelId="{B367E4A5-36E1-43F0-AEDB-F4F329BBB9AB}" type="presParOf" srcId="{7BCAC262-FA4C-4828-B2D0-02753B05FFDE}" destId="{7FBA107B-BE47-4A9F-B533-1674813A17B4}" srcOrd="0" destOrd="0" presId="urn:microsoft.com/office/officeart/2005/8/layout/hierarchy2"/>
    <dgm:cxn modelId="{993728B9-33F3-4A26-8179-39CA0262ADFA}" type="presParOf" srcId="{7BCAC262-FA4C-4828-B2D0-02753B05FFDE}" destId="{33254019-985A-4806-8AF4-D0F9ADA4991E}" srcOrd="1" destOrd="0" presId="urn:microsoft.com/office/officeart/2005/8/layout/hierarchy2"/>
    <dgm:cxn modelId="{F3B73FA9-E217-42ED-8D30-249B2BBD9A11}" type="presParOf" srcId="{33254019-985A-4806-8AF4-D0F9ADA4991E}" destId="{42F1BB0D-F405-4E7D-8A33-DC8C98AC9197}" srcOrd="0" destOrd="0" presId="urn:microsoft.com/office/officeart/2005/8/layout/hierarchy2"/>
    <dgm:cxn modelId="{3E1C9F32-2009-4966-BBF6-70380D72C2FD}" type="presParOf" srcId="{42F1BB0D-F405-4E7D-8A33-DC8C98AC9197}" destId="{2E0865EA-D1A0-429A-BCAE-0CBE2F74CFBB}" srcOrd="0" destOrd="0" presId="urn:microsoft.com/office/officeart/2005/8/layout/hierarchy2"/>
    <dgm:cxn modelId="{A71EEF4E-F796-4D1C-8D51-0AE77E0AB0FC}" type="presParOf" srcId="{33254019-985A-4806-8AF4-D0F9ADA4991E}" destId="{1D3E5E1D-E4A4-4993-95AF-003C6830D866}" srcOrd="1" destOrd="0" presId="urn:microsoft.com/office/officeart/2005/8/layout/hierarchy2"/>
    <dgm:cxn modelId="{8A9F3B1F-EF10-4ECA-A209-914E9DB0ABA3}" type="presParOf" srcId="{1D3E5E1D-E4A4-4993-95AF-003C6830D866}" destId="{2469586E-9A1B-4126-A66C-27664C850E06}" srcOrd="0" destOrd="0" presId="urn:microsoft.com/office/officeart/2005/8/layout/hierarchy2"/>
    <dgm:cxn modelId="{8E22FE90-3061-4ACA-A12C-9BAE6B4599A7}" type="presParOf" srcId="{1D3E5E1D-E4A4-4993-95AF-003C6830D866}" destId="{8C2EB430-549B-419B-9010-790EF0262F98}" srcOrd="1" destOrd="0" presId="urn:microsoft.com/office/officeart/2005/8/layout/hierarchy2"/>
    <dgm:cxn modelId="{8E6ADAB4-FBCD-40E4-BA37-B3A1A9EE0AB8}" type="presParOf" srcId="{33254019-985A-4806-8AF4-D0F9ADA4991E}" destId="{479A3382-6405-4468-BA04-6B2BF2CD76F7}" srcOrd="2" destOrd="0" presId="urn:microsoft.com/office/officeart/2005/8/layout/hierarchy2"/>
    <dgm:cxn modelId="{8561E46D-A4BC-46FD-B9A7-3DDB349540AA}" type="presParOf" srcId="{479A3382-6405-4468-BA04-6B2BF2CD76F7}" destId="{95D5698D-A32E-4B25-9B58-DD0116172AA1}" srcOrd="0" destOrd="0" presId="urn:microsoft.com/office/officeart/2005/8/layout/hierarchy2"/>
    <dgm:cxn modelId="{0023C63E-672B-416B-885C-785696BE66E5}" type="presParOf" srcId="{33254019-985A-4806-8AF4-D0F9ADA4991E}" destId="{BCD35E7A-408B-47AB-BA2C-9AEA2AE5F10C}" srcOrd="3" destOrd="0" presId="urn:microsoft.com/office/officeart/2005/8/layout/hierarchy2"/>
    <dgm:cxn modelId="{AC8A062D-4E72-4D65-BA31-04FBAD471FF1}" type="presParOf" srcId="{BCD35E7A-408B-47AB-BA2C-9AEA2AE5F10C}" destId="{717DC91E-4667-4686-8F7D-6FCAC4ABA6D6}" srcOrd="0" destOrd="0" presId="urn:microsoft.com/office/officeart/2005/8/layout/hierarchy2"/>
    <dgm:cxn modelId="{32C3420E-53E1-4969-B995-6AE799B824B7}" type="presParOf" srcId="{BCD35E7A-408B-47AB-BA2C-9AEA2AE5F10C}" destId="{8CB90F60-D434-415D-B0E4-DBED2F20031B}"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EE09B-5B28-485E-BB69-FD2EEF152CEA}" type="datetimeFigureOut">
              <a:rPr lang="ru-RU" smtClean="0"/>
              <a:pPr/>
              <a:t>01.03.2010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E63F1-DAA3-4057-9A01-E2104F2EFB3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9E63F1-DAA3-4057-9A01-E2104F2EFB36}"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9E63F1-DAA3-4057-9A01-E2104F2EFB36}"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92C00F1-3FD6-43DA-B562-12843AF2B8CA}" type="slidenum">
              <a:rPr lang="ru-RU" smtClean="0"/>
              <a:pPr/>
              <a:t>‹#›</a:t>
            </a:fld>
            <a:endParaRPr lang="ru-RU"/>
          </a:p>
        </p:txBody>
      </p:sp>
    </p:spTree>
  </p:cSld>
  <p:clrMapOvr>
    <a:masterClrMapping/>
  </p:clrMapOvr>
  <p:transition>
    <p:sndAc>
      <p:stSnd>
        <p:snd r:embed="rId1" name="push.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2C00F1-3FD6-43DA-B562-12843AF2B8CA}" type="slidenum">
              <a:rPr lang="ru-RU" smtClean="0"/>
              <a:pPr/>
              <a:t>‹#›</a:t>
            </a:fld>
            <a:endParaRPr lang="ru-RU"/>
          </a:p>
        </p:txBody>
      </p:sp>
    </p:spTree>
  </p:cSld>
  <p:clrMapOvr>
    <a:masterClrMapping/>
  </p:clrMapOvr>
  <p:transition>
    <p:sndAc>
      <p:stSnd>
        <p:snd r:embed="rId1" name="push.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2C00F1-3FD6-43DA-B562-12843AF2B8CA}" type="slidenum">
              <a:rPr lang="ru-RU" smtClean="0"/>
              <a:pPr/>
              <a:t>‹#›</a:t>
            </a:fld>
            <a:endParaRPr lang="ru-RU"/>
          </a:p>
        </p:txBody>
      </p:sp>
    </p:spTree>
  </p:cSld>
  <p:clrMapOvr>
    <a:masterClrMapping/>
  </p:clrMapOvr>
  <p:transition>
    <p:sndAc>
      <p:stSnd>
        <p:snd r:embed="rId1" name="push.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92C00F1-3FD6-43DA-B562-12843AF2B8CA}" type="slidenum">
              <a:rPr lang="ru-RU" smtClean="0"/>
              <a:pPr/>
              <a:t>‹#›</a:t>
            </a:fld>
            <a:endParaRPr lang="ru-RU"/>
          </a:p>
        </p:txBody>
      </p:sp>
    </p:spTree>
  </p:cSld>
  <p:clrMapOvr>
    <a:masterClrMapping/>
  </p:clrMapOvr>
  <p:transition>
    <p:sndAc>
      <p:stSnd>
        <p:snd r:embed="rId1" name="push.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92C00F1-3FD6-43DA-B562-12843AF2B8C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sndAc>
      <p:stSnd>
        <p:snd r:embed="rId1" name="push.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92C00F1-3FD6-43DA-B562-12843AF2B8CA}" type="slidenum">
              <a:rPr lang="ru-RU" smtClean="0"/>
              <a:pPr/>
              <a:t>‹#›</a:t>
            </a:fld>
            <a:endParaRPr lang="ru-RU"/>
          </a:p>
        </p:txBody>
      </p:sp>
    </p:spTree>
  </p:cSld>
  <p:clrMapOvr>
    <a:masterClrMapping/>
  </p:clrMapOvr>
  <p:transition>
    <p:sndAc>
      <p:stSnd>
        <p:snd r:embed="rId1" name="push.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92C00F1-3FD6-43DA-B562-12843AF2B8C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ndAc>
      <p:stSnd>
        <p:snd r:embed="rId1" name="push.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2C00F1-3FD6-43DA-B562-12843AF2B8CA}" type="slidenum">
              <a:rPr lang="ru-RU" smtClean="0"/>
              <a:pPr/>
              <a:t>‹#›</a:t>
            </a:fld>
            <a:endParaRPr lang="ru-RU"/>
          </a:p>
        </p:txBody>
      </p:sp>
    </p:spTree>
  </p:cSld>
  <p:clrMapOvr>
    <a:masterClrMapping/>
  </p:clrMapOvr>
  <p:transition>
    <p:sndAc>
      <p:stSnd>
        <p:snd r:embed="rId1" name="push.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2C00F1-3FD6-43DA-B562-12843AF2B8CA}" type="slidenum">
              <a:rPr lang="ru-RU" smtClean="0"/>
              <a:pPr/>
              <a:t>‹#›</a:t>
            </a:fld>
            <a:endParaRPr lang="ru-RU"/>
          </a:p>
        </p:txBody>
      </p:sp>
    </p:spTree>
  </p:cSld>
  <p:clrMapOvr>
    <a:masterClrMapping/>
  </p:clrMapOvr>
  <p:transition>
    <p:sndAc>
      <p:stSnd>
        <p:snd r:embed="rId1" name="push.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2C00F1-3FD6-43DA-B562-12843AF2B8CA}" type="slidenum">
              <a:rPr lang="ru-RU" smtClean="0"/>
              <a:pPr/>
              <a:t>‹#›</a:t>
            </a:fld>
            <a:endParaRPr lang="ru-RU"/>
          </a:p>
        </p:txBody>
      </p:sp>
    </p:spTree>
  </p:cSld>
  <p:clrMapOvr>
    <a:masterClrMapping/>
  </p:clrMapOvr>
  <p:transition>
    <p:sndAc>
      <p:stSnd>
        <p:snd r:embed="rId1" name="push.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A064D75-89FF-4411-AD4D-3BB7F85DF2EF}" type="datetimeFigureOut">
              <a:rPr lang="ru-RU" smtClean="0"/>
              <a:pPr/>
              <a:t>01.03.2010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92C00F1-3FD6-43DA-B562-12843AF2B8C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sndAc>
      <p:stSnd>
        <p:snd r:embed="rId1" name="push.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A064D75-89FF-4411-AD4D-3BB7F85DF2EF}" type="datetimeFigureOut">
              <a:rPr lang="ru-RU" smtClean="0"/>
              <a:pPr/>
              <a:t>01.03.2010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92C00F1-3FD6-43DA-B562-12843AF2B8C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ndAc>
      <p:stSnd>
        <p:snd r:embed="rId13" name="push.wav" builtIn="1"/>
      </p:stSnd>
    </p:sndAc>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hyperlink" Target="file:///D:\wiki\%D0%93%D0%B0%D1%80%D1%80%D0%B8_(%D0%BF%D1%80%D0%B8%D0%BD%D1%86_%D0%92%D0%B5%D0%BB%D0%B8%D0%BA%D0%BE%D0%B1%D1%80%D0%B8%D1%82%D0%B0%D0%BD%D0%B8%D0%B8)" TargetMode="External"/><Relationship Id="rId13" Type="http://schemas.openxmlformats.org/officeDocument/2006/relationships/hyperlink" Target="file:///D:\w\index.php?title=%D0%A1%D0%BE%D1%84%D0%B8%D1%8F,_%D0%B3%D1%80%D0%B0%D1%84%D0%B8%D0%BD%D1%8F_%D0%A3%D1%8D%D1%81%D1%81%D0%B5%D0%BA%D1%81%D0%BA%D0%B0%D1%8F&amp;action=edit&amp;redlink=1" TargetMode="External"/><Relationship Id="rId18" Type="http://schemas.openxmlformats.org/officeDocument/2006/relationships/hyperlink" Target="file:///D:\w\index.php?title=%D0%91%D1%80%D0%B8%D0%B4%D0%B6%D0%B8%D1%82%D0%B0,_%D0%B3%D0%B5%D1%80%D1%86%D0%BE%D0%B3%D0%B8%D0%BD%D1%8F_%D0%93%D0%BB%D0%BE%D1%81%D1%82%D0%B5%D1%80&amp;action=edit&amp;redlink=1" TargetMode="External"/><Relationship Id="rId3" Type="http://schemas.openxmlformats.org/officeDocument/2006/relationships/hyperlink" Target="file:///D:\wiki\%D0%95%D0%BB%D0%B8%D0%B7%D0%B0%D0%B2%D0%B5%D1%82%D0%B0_II" TargetMode="External"/><Relationship Id="rId21" Type="http://schemas.openxmlformats.org/officeDocument/2006/relationships/hyperlink" Target="file:///D:\wiki\%D0%9F%D1%80%D0%B8%D0%BD%D1%86_%D0%9C%D0%B0%D0%B9%D0%BA%D0%BB_%D0%9A%D0%B5%D0%BD%D1%82%D1%81%D0%BA%D0%B8%D0%B9" TargetMode="External"/><Relationship Id="rId7" Type="http://schemas.openxmlformats.org/officeDocument/2006/relationships/hyperlink" Target="file:///D:\wiki\%D0%A3%D0%B8%D0%BB%D1%8C%D1%8F%D0%BC_(%D0%BF%D1%80%D0%B8%D0%BD%D1%86_%D0%92%D0%B5%D0%BB%D0%B8%D0%BA%D0%BE%D0%B1%D1%80%D0%B8%D1%82%D0%B0%D0%BD%D0%B8%D0%B8)" TargetMode="External"/><Relationship Id="rId12" Type="http://schemas.openxmlformats.org/officeDocument/2006/relationships/hyperlink" Target="file:///D:\wiki\%D0%AD%D0%B4%D0%B2%D0%B0%D1%80%D0%B4,_%D0%B3%D1%80%D0%B0%D1%84_%D0%A3%D1%8D%D1%81%D1%81%D0%B5%D0%BA%D1%81%D0%BA%D0%B8%D0%B9" TargetMode="External"/><Relationship Id="rId17" Type="http://schemas.openxmlformats.org/officeDocument/2006/relationships/hyperlink" Target="file:///D:\wiki\%D0%9F%D1%80%D0%B8%D0%BD%D1%86_%D0%A0%D0%B8%D1%87%D0%B0%D1%80%D0%B4,_%D0%B3%D0%B5%D1%80%D1%86%D0%BE%D0%B3_%D0%93%D0%BB%D0%BE%D1%81%D1%82%D0%B5%D1%80" TargetMode="External"/><Relationship Id="rId2" Type="http://schemas.openxmlformats.org/officeDocument/2006/relationships/audio" Target="../media/audio1.wav"/><Relationship Id="rId16" Type="http://schemas.openxmlformats.org/officeDocument/2006/relationships/hyperlink" Target="file:///D:\wiki\%D0%9F%D1%80%D0%B8%D0%BD%D1%86%D0%B5%D1%81%D1%81%D0%B0_%D0%90%D0%BD%D0%BD%D0%B0" TargetMode="External"/><Relationship Id="rId20" Type="http://schemas.openxmlformats.org/officeDocument/2006/relationships/hyperlink" Target="file:///D:\w\index.php?title=%D0%9A%D0%B0%D1%82%D0%B0%D1%80%D0%B8%D0%BD%D0%B0,_%D0%B3%D0%B5%D1%80%D1%86%D0%BE%D0%B3%D0%B8%D0%BD%D1%8F_%D0%9A%D0%B5%D0%BD%D1%82%D1%81%D0%BA%D0%B0%D1%8F&amp;action=edit&amp;redlink=1" TargetMode="External"/><Relationship Id="rId1" Type="http://schemas.openxmlformats.org/officeDocument/2006/relationships/slideLayout" Target="../slideLayouts/slideLayout1.xml"/><Relationship Id="rId6" Type="http://schemas.openxmlformats.org/officeDocument/2006/relationships/hyperlink" Target="file:///D:\wiki\%D0%9A%D0%B0%D0%BC%D0%B8%D0%BB%D0%BB%D0%B0,_%D0%B3%D0%B5%D1%80%D1%86%D0%BE%D0%B3%D0%B8%D0%BD%D1%8F_%D0%9A%D0%BE%D1%80%D0%BD%D1%83%D0%BE%D0%BB%D1%8C%D1%81%D0%BA%D0%B0%D1%8F" TargetMode="External"/><Relationship Id="rId11" Type="http://schemas.openxmlformats.org/officeDocument/2006/relationships/hyperlink" Target="file:///D:\w\index.php?title=%D0%9F%D1%80%D0%B8%D0%BD%D1%86%D0%B5%D1%81%D1%81%D0%B0_%D0%95%D0%B2%D0%B3%D0%B5%D0%BD%D0%B8%D1%8F_%D0%99%D0%BE%D1%80%D0%BA%D1%81%D0%BA%D0%B0%D1%8F&amp;action=edit&amp;redlink=1" TargetMode="External"/><Relationship Id="rId5" Type="http://schemas.openxmlformats.org/officeDocument/2006/relationships/hyperlink" Target="file:///D:\wiki\%D0%A7%D0%B0%D1%80%D0%BB%D1%8C%D0%B7,_%D0%BF%D1%80%D0%B8%D0%BD%D1%86_%D0%A3%D1%8D%D0%BB%D1%8C%D1%81%D0%BA%D0%B8%D0%B9" TargetMode="External"/><Relationship Id="rId15" Type="http://schemas.openxmlformats.org/officeDocument/2006/relationships/hyperlink" Target="file:///D:\w\index.php?title=%D0%9B%D0%B5%D0%B4%D0%B8_%D0%9B%D1%83%D0%B8%D0%B7%D0%B0_%D0%92%D0%B8%D0%BD%D0%B4%D0%B7%D0%BE%D1%80&amp;action=edit&amp;redlink=1" TargetMode="External"/><Relationship Id="rId23" Type="http://schemas.openxmlformats.org/officeDocument/2006/relationships/hyperlink" Target="file:///D:\w\index.php" TargetMode="External"/><Relationship Id="rId10" Type="http://schemas.openxmlformats.org/officeDocument/2006/relationships/hyperlink" Target="file:///D:\w\index.php?title=%D0%9F%D1%80%D0%B8%D0%BD%D1%86%D0%B5%D1%81%D1%81%D0%B0_%D0%91%D0%B5%D0%B0%D1%82%D1%80%D0%B8%D1%81%D0%B0_%D0%99%D0%BE%D1%80%D0%BA%D1%81%D0%BA%D0%B0%D1%8F&amp;action=edit&amp;redlink=1" TargetMode="External"/><Relationship Id="rId19" Type="http://schemas.openxmlformats.org/officeDocument/2006/relationships/hyperlink" Target="file:///D:\wiki\%D0%9F%D1%80%D0%B8%D0%BD%D1%86_%D0%AD%D0%B4%D0%B2%D0%B0%D1%80%D0%B4,_%D0%B3%D0%B5%D1%80%D1%86%D0%BE%D0%B3_%D0%9A%D0%B5%D0%BD%D1%82%D1%81%D0%BA%D0%B8%D0%B9" TargetMode="External"/><Relationship Id="rId4" Type="http://schemas.openxmlformats.org/officeDocument/2006/relationships/hyperlink" Target="file:///D:\wiki\%D0%A4%D0%B8%D0%BB%D0%B8%D0%BF%D0%BF,_%D0%B3%D0%B5%D1%80%D1%86%D0%BE%D0%B3_%D0%AD%D0%B4%D0%B8%D0%BD%D0%B1%D1%83%D1%80%D0%B3%D1%81%D0%BA%D0%B8%D0%B9" TargetMode="External"/><Relationship Id="rId9" Type="http://schemas.openxmlformats.org/officeDocument/2006/relationships/hyperlink" Target="file:///D:\wiki\%D0%AD%D0%BD%D0%B4%D1%80%D1%8E,_%D0%B3%D0%B5%D1%80%D1%86%D0%BE%D0%B3_%D0%99%D0%BE%D1%80%D0%BA%D1%81%D0%BA%D0%B8%D0%B9" TargetMode="External"/><Relationship Id="rId14" Type="http://schemas.openxmlformats.org/officeDocument/2006/relationships/hyperlink" Target="file:///D:\w\index.php?title=%D0%94%D0%B6%D1%8D%D0%B9%D0%BC%D1%81,_%D0%B2%D0%B8%D0%BA%D0%BE%D0%BD%D1%82_%D0%A1%D0%B5%D0%B2%D0%B5%D1%80%D0%BD&amp;action=edit&amp;redlink=1" TargetMode="External"/><Relationship Id="rId22" Type="http://schemas.openxmlformats.org/officeDocument/2006/relationships/hyperlink" Target="file:///D:\w\index.php?title=%D0%9F%D1%80%D0%B8%D0%BD%D1%86%D0%B5%D1%81%D1%81%D0%B0_%D0%9A%D0%B5%D0%BD%D1%82%D1%81%D0%BA%D0%B0%D1%8F&amp;action=edit&amp;redlink=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714356"/>
            <a:ext cx="8458200" cy="1222375"/>
          </a:xfrm>
        </p:spPr>
        <p:txBody>
          <a:bodyPr/>
          <a:lstStyle/>
          <a:p>
            <a:pPr algn="ctr"/>
            <a:r>
              <a:rPr lang="en-US" dirty="0" smtClean="0"/>
              <a:t>My Family </a:t>
            </a:r>
            <a:endParaRPr lang="ru-RU" dirty="0"/>
          </a:p>
        </p:txBody>
      </p:sp>
      <p:pic>
        <p:nvPicPr>
          <p:cNvPr id="2050" name="Picture 2" descr="D:\семья 10.jpg"/>
          <p:cNvPicPr>
            <a:picLocks noChangeAspect="1" noChangeArrowheads="1"/>
          </p:cNvPicPr>
          <p:nvPr/>
        </p:nvPicPr>
        <p:blipFill>
          <a:blip r:embed="rId3"/>
          <a:srcRect/>
          <a:stretch>
            <a:fillRect/>
          </a:stretch>
        </p:blipFill>
        <p:spPr bwMode="auto">
          <a:xfrm>
            <a:off x="1500166" y="1643050"/>
            <a:ext cx="6159500" cy="4064000"/>
          </a:xfrm>
          <a:prstGeom prst="rect">
            <a:avLst/>
          </a:prstGeom>
          <a:noFill/>
        </p:spPr>
      </p:pic>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0"/>
            <a:ext cx="8458200" cy="1222375"/>
          </a:xfrm>
        </p:spPr>
        <p:txBody>
          <a:bodyPr>
            <a:normAutofit/>
          </a:bodyPr>
          <a:lstStyle/>
          <a:p>
            <a:pPr algn="ctr"/>
            <a:r>
              <a:rPr lang="en-US" sz="4400" dirty="0" smtClean="0"/>
              <a:t>A family</a:t>
            </a:r>
            <a:endParaRPr lang="ru-RU" sz="4400" dirty="0"/>
          </a:p>
        </p:txBody>
      </p:sp>
      <p:pic>
        <p:nvPicPr>
          <p:cNvPr id="8194" name="Picture 2" descr="D:\семья2.jpg"/>
          <p:cNvPicPr>
            <a:picLocks noChangeAspect="1" noChangeArrowheads="1"/>
          </p:cNvPicPr>
          <p:nvPr/>
        </p:nvPicPr>
        <p:blipFill>
          <a:blip r:embed="rId3"/>
          <a:srcRect/>
          <a:stretch>
            <a:fillRect/>
          </a:stretch>
        </p:blipFill>
        <p:spPr bwMode="auto">
          <a:xfrm>
            <a:off x="1071538" y="1428736"/>
            <a:ext cx="6934200" cy="4628579"/>
          </a:xfrm>
          <a:prstGeom prst="rect">
            <a:avLst/>
          </a:prstGeom>
          <a:noFill/>
        </p:spPr>
      </p:pic>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357430"/>
            <a:ext cx="6643734" cy="1222375"/>
          </a:xfrm>
        </p:spPr>
        <p:txBody>
          <a:bodyPr/>
          <a:lstStyle/>
          <a:p>
            <a:r>
              <a:rPr lang="ru-RU" dirty="0" smtClean="0"/>
              <a:t>Дядя  - </a:t>
            </a:r>
            <a:r>
              <a:rPr lang="en-US" dirty="0" smtClean="0">
                <a:solidFill>
                  <a:srgbClr val="FF0000"/>
                </a:solidFill>
              </a:rPr>
              <a:t>an uncle </a:t>
            </a:r>
            <a:endParaRPr lang="ru-RU" dirty="0">
              <a:solidFill>
                <a:srgbClr val="FF0000"/>
              </a:solidFill>
            </a:endParaRPr>
          </a:p>
        </p:txBody>
      </p:sp>
      <p:sp>
        <p:nvSpPr>
          <p:cNvPr id="4" name="Заголовок 1"/>
          <p:cNvSpPr txBox="1">
            <a:spLocks/>
          </p:cNvSpPr>
          <p:nvPr/>
        </p:nvSpPr>
        <p:spPr>
          <a:xfrm>
            <a:off x="357158" y="1142984"/>
            <a:ext cx="664373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3600" cap="all" dirty="0" smtClean="0">
                <a:solidFill>
                  <a:schemeClr val="tx2"/>
                </a:solidFill>
                <a:effectLst>
                  <a:reflection blurRad="12700" stA="48000" endA="300" endPos="55000" dir="5400000" sy="-90000" algn="bl" rotWithShape="0"/>
                </a:effectLst>
                <a:latin typeface="+mj-lt"/>
                <a:ea typeface="+mj-ea"/>
                <a:cs typeface="+mj-cs"/>
              </a:rPr>
              <a:t>баб</a:t>
            </a: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ушка  -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a grand</a:t>
            </a:r>
            <a:r>
              <a:rPr lang="en-US" sz="3600" cap="all" dirty="0" smtClean="0">
                <a:solidFill>
                  <a:srgbClr val="FF0000"/>
                </a:solidFill>
                <a:effectLst>
                  <a:reflection blurRad="12700" stA="48000" endA="300" endPos="55000" dir="5400000" sy="-90000" algn="bl" rotWithShape="0"/>
                </a:effectLst>
                <a:latin typeface="+mj-lt"/>
                <a:ea typeface="+mj-ea"/>
                <a:cs typeface="+mj-cs"/>
              </a:rPr>
              <a:t>mo</a:t>
            </a:r>
            <a:r>
              <a:rPr kumimoji="0" lang="en-US" sz="3600" b="0" i="0" u="none" strike="noStrike" kern="1200" cap="all" spc="0" normalizeH="0" baseline="0" noProof="0" dirty="0" err="1" smtClean="0">
                <a:ln>
                  <a:noFill/>
                </a:ln>
                <a:solidFill>
                  <a:srgbClr val="FF0000"/>
                </a:solidFill>
                <a:effectLst>
                  <a:reflection blurRad="12700" stA="48000" endA="300" endPos="55000" dir="5400000" sy="-90000" algn="bl" rotWithShape="0"/>
                </a:effectLst>
                <a:uLnTx/>
                <a:uFillTx/>
                <a:latin typeface="+mj-lt"/>
                <a:ea typeface="+mj-ea"/>
                <a:cs typeface="+mj-cs"/>
              </a:rPr>
              <a:t>ther</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endParaRPr kumimoji="0" lang="ru-RU"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5" name="Заголовок 1"/>
          <p:cNvSpPr txBox="1">
            <a:spLocks/>
          </p:cNvSpPr>
          <p:nvPr/>
        </p:nvSpPr>
        <p:spPr>
          <a:xfrm>
            <a:off x="428596" y="428604"/>
            <a:ext cx="664373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Дедушка  -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a grandfather </a:t>
            </a:r>
            <a:endParaRPr kumimoji="0" lang="ru-RU"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6" name="Заголовок 1"/>
          <p:cNvSpPr txBox="1">
            <a:spLocks/>
          </p:cNvSpPr>
          <p:nvPr/>
        </p:nvSpPr>
        <p:spPr>
          <a:xfrm>
            <a:off x="357158" y="1785926"/>
            <a:ext cx="664373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3600" cap="all" dirty="0" smtClean="0">
                <a:solidFill>
                  <a:schemeClr val="tx2"/>
                </a:solidFill>
                <a:effectLst>
                  <a:reflection blurRad="12700" stA="48000" endA="300" endPos="55000" dir="5400000" sy="-90000" algn="bl" rotWithShape="0"/>
                </a:effectLst>
                <a:latin typeface="+mj-lt"/>
                <a:ea typeface="+mj-ea"/>
                <a:cs typeface="+mj-cs"/>
              </a:rPr>
              <a:t>Тётя </a:t>
            </a: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an aunt </a:t>
            </a:r>
            <a:endParaRPr kumimoji="0" lang="ru-RU"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7" name="Заголовок 1"/>
          <p:cNvSpPr txBox="1">
            <a:spLocks/>
          </p:cNvSpPr>
          <p:nvPr/>
        </p:nvSpPr>
        <p:spPr>
          <a:xfrm>
            <a:off x="285720" y="2928934"/>
            <a:ext cx="664373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3600" cap="all" dirty="0" smtClean="0">
                <a:solidFill>
                  <a:schemeClr val="tx2"/>
                </a:solidFill>
                <a:effectLst>
                  <a:reflection blurRad="12700" stA="48000" endA="300" endPos="55000" dir="5400000" sy="-90000" algn="bl" rotWithShape="0"/>
                </a:effectLst>
                <a:latin typeface="+mj-lt"/>
                <a:ea typeface="+mj-ea"/>
                <a:cs typeface="+mj-cs"/>
              </a:rPr>
              <a:t>Племянник </a:t>
            </a: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a </a:t>
            </a:r>
            <a:r>
              <a:rPr lang="en-US" sz="3600" cap="all" dirty="0" smtClean="0">
                <a:solidFill>
                  <a:srgbClr val="FF0000"/>
                </a:solidFill>
                <a:effectLst>
                  <a:reflection blurRad="12700" stA="48000" endA="300" endPos="55000" dir="5400000" sy="-90000" algn="bl" rotWithShape="0"/>
                </a:effectLst>
                <a:latin typeface="+mj-lt"/>
                <a:ea typeface="+mj-ea"/>
                <a:cs typeface="+mj-cs"/>
              </a:rPr>
              <a:t>nephew</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endParaRPr kumimoji="0" lang="ru-RU"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8" name="Заголовок 1"/>
          <p:cNvSpPr txBox="1">
            <a:spLocks/>
          </p:cNvSpPr>
          <p:nvPr/>
        </p:nvSpPr>
        <p:spPr>
          <a:xfrm>
            <a:off x="357158" y="3500438"/>
            <a:ext cx="664373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3600" cap="all" dirty="0" smtClean="0">
                <a:solidFill>
                  <a:schemeClr val="tx2"/>
                </a:solidFill>
                <a:effectLst>
                  <a:reflection blurRad="12700" stA="48000" endA="300" endPos="55000" dir="5400000" sy="-90000" algn="bl" rotWithShape="0"/>
                </a:effectLst>
                <a:latin typeface="+mj-lt"/>
                <a:ea typeface="+mj-ea"/>
                <a:cs typeface="+mj-cs"/>
              </a:rPr>
              <a:t>Племянниц </a:t>
            </a: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а  -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a</a:t>
            </a:r>
            <a:r>
              <a:rPr kumimoji="0" lang="ru-RU"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niece </a:t>
            </a:r>
            <a:endParaRPr kumimoji="0" lang="ru-RU"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9" name="Заголовок 1"/>
          <p:cNvSpPr txBox="1">
            <a:spLocks/>
          </p:cNvSpPr>
          <p:nvPr/>
        </p:nvSpPr>
        <p:spPr>
          <a:xfrm>
            <a:off x="357158" y="4071942"/>
            <a:ext cx="664373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внук  -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a</a:t>
            </a:r>
            <a:r>
              <a:rPr kumimoji="0" lang="ru-RU"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grandson</a:t>
            </a:r>
            <a:r>
              <a:rPr kumimoji="0" lang="en-US" sz="3600" b="0" i="0" u="none" strike="noStrike" kern="1200" cap="all" spc="0" normalizeH="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endParaRPr kumimoji="0" lang="ru-RU"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10" name="Заголовок 1"/>
          <p:cNvSpPr txBox="1">
            <a:spLocks/>
          </p:cNvSpPr>
          <p:nvPr/>
        </p:nvSpPr>
        <p:spPr>
          <a:xfrm>
            <a:off x="357158" y="4572008"/>
            <a:ext cx="664373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3600" cap="all" dirty="0" smtClean="0">
                <a:solidFill>
                  <a:schemeClr val="tx2"/>
                </a:solidFill>
                <a:effectLst>
                  <a:reflection blurRad="12700" stA="48000" endA="300" endPos="55000" dir="5400000" sy="-90000" algn="bl" rotWithShape="0"/>
                </a:effectLst>
                <a:latin typeface="+mj-lt"/>
                <a:ea typeface="+mj-ea"/>
                <a:cs typeface="+mj-cs"/>
              </a:rPr>
              <a:t>Внучка </a:t>
            </a: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a</a:t>
            </a:r>
            <a:r>
              <a:rPr kumimoji="0" lang="ru-RU"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granddaughter</a:t>
            </a:r>
            <a:r>
              <a:rPr kumimoji="0" lang="en-US" sz="3600" b="0" i="0" u="none" strike="noStrike" kern="1200" cap="all" spc="0" normalizeH="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r>
              <a:rPr kumimoji="0" lang="en-US" sz="3600" b="0" i="0" u="none" strike="noStrike" kern="1200" cap="all" spc="0" normalizeH="0" baseline="0" noProof="0" dirty="0" smtClean="0">
                <a:ln>
                  <a:noFill/>
                </a:ln>
                <a:solidFill>
                  <a:srgbClr val="FF0000"/>
                </a:solidFill>
                <a:effectLst>
                  <a:reflection blurRad="12700" stA="48000" endA="300" endPos="55000" dir="5400000" sy="-90000" algn="bl" rotWithShape="0"/>
                </a:effectLst>
                <a:uLnTx/>
                <a:uFillTx/>
                <a:latin typeface="+mj-lt"/>
                <a:ea typeface="+mj-ea"/>
                <a:cs typeface="+mj-cs"/>
              </a:rPr>
              <a:t> </a:t>
            </a:r>
            <a:endParaRPr kumimoji="0" lang="ru-RU" sz="36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0"/>
            <a:ext cx="8458200" cy="1222375"/>
          </a:xfrm>
        </p:spPr>
        <p:txBody>
          <a:bodyPr>
            <a:normAutofit/>
          </a:bodyPr>
          <a:lstStyle/>
          <a:p>
            <a:pPr algn="ctr"/>
            <a:r>
              <a:rPr lang="en-US" sz="4400" dirty="0" smtClean="0"/>
              <a:t>a large family</a:t>
            </a:r>
            <a:endParaRPr lang="ru-RU" sz="4400" dirty="0"/>
          </a:p>
        </p:txBody>
      </p:sp>
      <p:pic>
        <p:nvPicPr>
          <p:cNvPr id="9218" name="Picture 2" descr="D:\семья3.jpg"/>
          <p:cNvPicPr>
            <a:picLocks noChangeAspect="1" noChangeArrowheads="1"/>
          </p:cNvPicPr>
          <p:nvPr/>
        </p:nvPicPr>
        <p:blipFill>
          <a:blip r:embed="rId3"/>
          <a:srcRect/>
          <a:stretch>
            <a:fillRect/>
          </a:stretch>
        </p:blipFill>
        <p:spPr bwMode="auto">
          <a:xfrm>
            <a:off x="714348" y="785794"/>
            <a:ext cx="8005481" cy="5527594"/>
          </a:xfrm>
          <a:prstGeom prst="rect">
            <a:avLst/>
          </a:prstGeom>
          <a:noFill/>
        </p:spPr>
      </p:pic>
      <p:pic>
        <p:nvPicPr>
          <p:cNvPr id="1026" name="Picture 2" descr="D:\семья 6.jpg"/>
          <p:cNvPicPr>
            <a:picLocks noChangeAspect="1" noChangeArrowheads="1"/>
          </p:cNvPicPr>
          <p:nvPr/>
        </p:nvPicPr>
        <p:blipFill>
          <a:blip r:embed="rId4"/>
          <a:srcRect/>
          <a:stretch>
            <a:fillRect/>
          </a:stretch>
        </p:blipFill>
        <p:spPr bwMode="auto">
          <a:xfrm>
            <a:off x="857224" y="357166"/>
            <a:ext cx="7491413" cy="6191250"/>
          </a:xfrm>
          <a:prstGeom prst="rect">
            <a:avLst/>
          </a:prstGeom>
          <a:noFill/>
        </p:spPr>
      </p:pic>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218"/>
                                        </p:tgtEl>
                                        <p:attrNameLst>
                                          <p:attrName>ppt_x</p:attrName>
                                        </p:attrNameLst>
                                      </p:cBhvr>
                                      <p:tavLst>
                                        <p:tav tm="0">
                                          <p:val>
                                            <p:strVal val="ppt_x"/>
                                          </p:val>
                                        </p:tav>
                                        <p:tav tm="100000">
                                          <p:val>
                                            <p:strVal val="ppt_x"/>
                                          </p:val>
                                        </p:tav>
                                      </p:tavLst>
                                    </p:anim>
                                    <p:anim calcmode="lin" valueType="num">
                                      <p:cBhvr additive="base">
                                        <p:cTn id="25" dur="500"/>
                                        <p:tgtEl>
                                          <p:spTgt spid="9218"/>
                                        </p:tgtEl>
                                        <p:attrNameLst>
                                          <p:attrName>ppt_y</p:attrName>
                                        </p:attrNameLst>
                                      </p:cBhvr>
                                      <p:tavLst>
                                        <p:tav tm="0">
                                          <p:val>
                                            <p:strVal val="ppt_y"/>
                                          </p:val>
                                        </p:tav>
                                        <p:tav tm="100000">
                                          <p:val>
                                            <p:strVal val="1+ppt_h/2"/>
                                          </p:val>
                                        </p:tav>
                                      </p:tavLst>
                                    </p:anim>
                                    <p:set>
                                      <p:cBhvr>
                                        <p:cTn id="26" dur="1" fill="hold">
                                          <p:stCondLst>
                                            <p:cond delay="499"/>
                                          </p:stCondLst>
                                        </p:cTn>
                                        <p:tgtEl>
                                          <p:spTgt spid="92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26"/>
                                        </p:tgtEl>
                                        <p:attrNameLst>
                                          <p:attrName>ppt_x</p:attrName>
                                        </p:attrNameLst>
                                      </p:cBhvr>
                                      <p:tavLst>
                                        <p:tav tm="0">
                                          <p:val>
                                            <p:strVal val="ppt_x"/>
                                          </p:val>
                                        </p:tav>
                                        <p:tav tm="100000">
                                          <p:val>
                                            <p:strVal val="ppt_x"/>
                                          </p:val>
                                        </p:tav>
                                      </p:tavLst>
                                    </p:anim>
                                    <p:anim calcmode="lin" valueType="num">
                                      <p:cBhvr additive="base">
                                        <p:cTn id="37" dur="500"/>
                                        <p:tgtEl>
                                          <p:spTgt spid="1026"/>
                                        </p:tgtEl>
                                        <p:attrNameLst>
                                          <p:attrName>ppt_y</p:attrName>
                                        </p:attrNameLst>
                                      </p:cBhvr>
                                      <p:tavLst>
                                        <p:tav tm="0">
                                          <p:val>
                                            <p:strVal val="ppt_y"/>
                                          </p:val>
                                        </p:tav>
                                        <p:tav tm="100000">
                                          <p:val>
                                            <p:strVal val="1+ppt_h/2"/>
                                          </p:val>
                                        </p:tav>
                                      </p:tavLst>
                                    </p:anim>
                                    <p:set>
                                      <p:cBhvr>
                                        <p:cTn id="3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285720" y="642918"/>
          <a:ext cx="8572560"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1"/>
          <p:cNvSpPr>
            <a:spLocks noGrp="1"/>
          </p:cNvSpPr>
          <p:nvPr>
            <p:ph type="ctrTitle"/>
          </p:nvPr>
        </p:nvSpPr>
        <p:spPr>
          <a:xfrm>
            <a:off x="357158" y="0"/>
            <a:ext cx="8458200" cy="1222375"/>
          </a:xfrm>
        </p:spPr>
        <p:txBody>
          <a:bodyPr/>
          <a:lstStyle/>
          <a:p>
            <a:pPr algn="ctr"/>
            <a:r>
              <a:rPr lang="en-US" dirty="0" smtClean="0"/>
              <a:t>A family tree</a:t>
            </a:r>
            <a:endParaRPr lang="ru-RU" dirty="0"/>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381000" y="428605"/>
            <a:ext cx="8458200" cy="5647182"/>
          </a:xfrm>
        </p:spPr>
        <p:txBody>
          <a:bodyPr>
            <a:noAutofit/>
          </a:bodyPr>
          <a:lstStyle/>
          <a:p>
            <a:r>
              <a:rPr lang="en-US" sz="1600" b="1" dirty="0" smtClean="0"/>
              <a:t>                                  </a:t>
            </a:r>
            <a:r>
              <a:rPr lang="ru-RU" sz="1600" b="1" dirty="0" smtClean="0"/>
              <a:t>Члены британской королевской семьи</a:t>
            </a:r>
            <a:br>
              <a:rPr lang="ru-RU" sz="1600" b="1" dirty="0" smtClean="0"/>
            </a:br>
            <a:r>
              <a:rPr lang="ru-RU" sz="1600" u="sng" dirty="0" smtClean="0">
                <a:hlinkClick r:id="rId3" tooltip="Елизавета II"/>
              </a:rPr>
              <a:t>Её Величество Королева Елизавета II</a:t>
            </a:r>
            <a:r>
              <a:rPr lang="ru-RU" sz="1600" dirty="0" smtClean="0"/>
              <a:t> и </a:t>
            </a:r>
            <a:r>
              <a:rPr lang="ru-RU" sz="1600" dirty="0" err="1" smtClean="0"/>
              <a:t>принц-консорт</a:t>
            </a:r>
            <a:r>
              <a:rPr lang="ru-RU" sz="1600" dirty="0" smtClean="0"/>
              <a:t> </a:t>
            </a:r>
            <a:r>
              <a:rPr lang="ru-RU" sz="1600" u="sng" dirty="0" smtClean="0">
                <a:hlinkClick r:id="rId4" tooltip="Филипп, герцог Эдинбургский"/>
              </a:rPr>
              <a:t>Филипп, герцог </a:t>
            </a:r>
            <a:r>
              <a:rPr lang="ru-RU" sz="1600" u="sng" dirty="0" err="1" smtClean="0">
                <a:hlinkClick r:id="rId4" tooltip="Филипп, герцог Эдинбургский"/>
              </a:rPr>
              <a:t>Эдинбургский</a:t>
            </a:r>
            <a:r>
              <a:rPr lang="ru-RU" sz="1600" dirty="0" smtClean="0"/>
              <a:t>.</a:t>
            </a:r>
            <a:br>
              <a:rPr lang="ru-RU" sz="1600" dirty="0" smtClean="0"/>
            </a:br>
            <a:r>
              <a:rPr lang="ru-RU" sz="1600" u="sng" dirty="0" smtClean="0">
                <a:hlinkClick r:id="rId5" tooltip="Чарльз, принц Уэльский"/>
              </a:rPr>
              <a:t>Чарльз, принц Уэльский</a:t>
            </a:r>
            <a:r>
              <a:rPr lang="ru-RU" sz="1600" dirty="0" smtClean="0"/>
              <a:t> и его вторая жена </a:t>
            </a:r>
            <a:r>
              <a:rPr lang="ru-RU" sz="1600" u="sng" dirty="0" err="1" smtClean="0">
                <a:hlinkClick r:id="rId6" tooltip="Камилла, герцогиня Корнуольская"/>
              </a:rPr>
              <a:t>Камилла</a:t>
            </a:r>
            <a:r>
              <a:rPr lang="ru-RU" sz="1600" u="sng" dirty="0" smtClean="0">
                <a:hlinkClick r:id="rId6" tooltip="Камилла, герцогиня Корнуольская"/>
              </a:rPr>
              <a:t>, герцогиня </a:t>
            </a:r>
            <a:r>
              <a:rPr lang="ru-RU" sz="1600" u="sng" dirty="0" err="1" smtClean="0">
                <a:hlinkClick r:id="rId6" tooltip="Камилла, герцогиня Корнуольская"/>
              </a:rPr>
              <a:t>Корнуольская</a:t>
            </a:r>
            <a:r>
              <a:rPr lang="ru-RU" sz="1600" dirty="0" smtClean="0"/>
              <a:t>. </a:t>
            </a:r>
            <a:br>
              <a:rPr lang="ru-RU" sz="1600" dirty="0" smtClean="0"/>
            </a:br>
            <a:r>
              <a:rPr lang="en-US" sz="1600" dirty="0" smtClean="0"/>
              <a:t>                                   </a:t>
            </a:r>
            <a:r>
              <a:rPr lang="ru-RU" sz="1600" u="sng" dirty="0" smtClean="0">
                <a:hlinkClick r:id="rId7" tooltip="Уильям (принц Великобритании)"/>
              </a:rPr>
              <a:t>Принц Уильям Уэльский</a:t>
            </a:r>
            <a:r>
              <a:rPr lang="ru-RU" sz="1600" dirty="0" smtClean="0"/>
              <a:t> сын Чарльза.</a:t>
            </a:r>
            <a:br>
              <a:rPr lang="ru-RU" sz="1600" dirty="0" smtClean="0"/>
            </a:br>
            <a:r>
              <a:rPr lang="en-US" sz="1600" dirty="0" smtClean="0"/>
              <a:t>                                   </a:t>
            </a:r>
            <a:r>
              <a:rPr lang="ru-RU" sz="1600" u="sng" dirty="0" smtClean="0">
                <a:hlinkClick r:id="rId8" tooltip="Гарри (принц Великобритании)"/>
              </a:rPr>
              <a:t>Принц Генри Уэльский</a:t>
            </a:r>
            <a:r>
              <a:rPr lang="ru-RU" sz="1600" dirty="0" smtClean="0"/>
              <a:t> чаще называемый Принц Гарри, второй сын Чарльза.</a:t>
            </a:r>
            <a:br>
              <a:rPr lang="ru-RU" sz="1600" dirty="0" smtClean="0"/>
            </a:br>
            <a:r>
              <a:rPr lang="ru-RU" sz="1600" u="sng" dirty="0" smtClean="0">
                <a:hlinkClick r:id="rId9" tooltip="Эндрю, герцог Йоркский"/>
              </a:rPr>
              <a:t>Эндрю, герцог Йоркский</a:t>
            </a:r>
            <a:r>
              <a:rPr lang="ru-RU" sz="1600" dirty="0" smtClean="0"/>
              <a:t> второй сын королевы Елизаветы II. </a:t>
            </a:r>
            <a:br>
              <a:rPr lang="ru-RU" sz="1600" dirty="0" smtClean="0"/>
            </a:br>
            <a:r>
              <a:rPr lang="en-US" sz="1600" dirty="0" smtClean="0"/>
              <a:t>                                   </a:t>
            </a:r>
            <a:r>
              <a:rPr lang="ru-RU" sz="1600" u="sng" dirty="0" smtClean="0">
                <a:hlinkClick r:id="rId10" tooltip="Принцесса Беатриса Йоркская (страница отсутствует)"/>
              </a:rPr>
              <a:t>Принцесса </a:t>
            </a:r>
            <a:r>
              <a:rPr lang="ru-RU" sz="1600" u="sng" dirty="0" err="1" smtClean="0">
                <a:hlinkClick r:id="rId10" tooltip="Принцесса Беатриса Йоркская (страница отсутствует)"/>
              </a:rPr>
              <a:t>Беатриса</a:t>
            </a:r>
            <a:r>
              <a:rPr lang="ru-RU" sz="1600" u="sng" dirty="0" smtClean="0">
                <a:hlinkClick r:id="rId10" tooltip="Принцесса Беатриса Йоркская (страница отсутствует)"/>
              </a:rPr>
              <a:t> Йоркская</a:t>
            </a:r>
            <a:r>
              <a:rPr lang="ru-RU" sz="1600" dirty="0" smtClean="0"/>
              <a:t> дочь герцога Йоркского.</a:t>
            </a:r>
            <a:br>
              <a:rPr lang="ru-RU" sz="1600" dirty="0" smtClean="0"/>
            </a:br>
            <a:r>
              <a:rPr lang="en-US" sz="1600" dirty="0" smtClean="0"/>
              <a:t>                                   </a:t>
            </a:r>
            <a:r>
              <a:rPr lang="ru-RU" sz="1600" u="sng" dirty="0" smtClean="0">
                <a:hlinkClick r:id="rId11" tooltip="Принцесса Евгения Йоркская (страница отсутствует)"/>
              </a:rPr>
              <a:t>Принцесса Евгения Йоркская</a:t>
            </a:r>
            <a:r>
              <a:rPr lang="ru-RU" sz="1600" dirty="0" smtClean="0"/>
              <a:t> вторая дочь герцога Йоркского.</a:t>
            </a:r>
            <a:br>
              <a:rPr lang="ru-RU" sz="1600" dirty="0" smtClean="0"/>
            </a:br>
            <a:r>
              <a:rPr lang="ru-RU" sz="1600" u="sng" dirty="0" smtClean="0">
                <a:hlinkClick r:id="rId12" tooltip="Эдвард, граф Уэссекский"/>
              </a:rPr>
              <a:t>Эдвард, граф </a:t>
            </a:r>
            <a:r>
              <a:rPr lang="ru-RU" sz="1600" u="sng" dirty="0" err="1" smtClean="0">
                <a:hlinkClick r:id="rId12" tooltip="Эдвард, граф Уэссекский"/>
              </a:rPr>
              <a:t>Уэссекский</a:t>
            </a:r>
            <a:r>
              <a:rPr lang="ru-RU" sz="1600" dirty="0" smtClean="0"/>
              <a:t> третий сын королевы его жена </a:t>
            </a:r>
            <a:r>
              <a:rPr lang="ru-RU" sz="1600" u="sng" dirty="0" smtClean="0">
                <a:hlinkClick r:id="rId13" tooltip="София, графиня Уэссекская (страница отсутствует)"/>
              </a:rPr>
              <a:t>София, графиня </a:t>
            </a:r>
            <a:r>
              <a:rPr lang="ru-RU" sz="1600" u="sng" dirty="0" err="1" smtClean="0">
                <a:hlinkClick r:id="rId13" tooltip="София, графиня Уэссекская (страница отсутствует)"/>
              </a:rPr>
              <a:t>Уэссекская</a:t>
            </a:r>
            <a:r>
              <a:rPr lang="ru-RU" sz="1600" dirty="0" smtClean="0"/>
              <a:t>. </a:t>
            </a:r>
            <a:br>
              <a:rPr lang="ru-RU" sz="1600" dirty="0" smtClean="0"/>
            </a:br>
            <a:r>
              <a:rPr lang="en-US" sz="1600" dirty="0" smtClean="0"/>
              <a:t>                                   </a:t>
            </a:r>
            <a:r>
              <a:rPr lang="ru-RU" sz="1600" u="sng" dirty="0" err="1" smtClean="0">
                <a:hlinkClick r:id="rId14" tooltip="Джэймс, виконт Северн (страница отсутствует)"/>
              </a:rPr>
              <a:t>Джэймс</a:t>
            </a:r>
            <a:r>
              <a:rPr lang="ru-RU" sz="1600" u="sng" dirty="0" smtClean="0">
                <a:hlinkClick r:id="rId14" tooltip="Джэймс, виконт Северн (страница отсутствует)"/>
              </a:rPr>
              <a:t>, виконт </a:t>
            </a:r>
            <a:r>
              <a:rPr lang="ru-RU" sz="1600" u="sng" dirty="0" err="1" smtClean="0">
                <a:hlinkClick r:id="rId14" tooltip="Джэймс, виконт Северн (страница отсутствует)"/>
              </a:rPr>
              <a:t>Северн</a:t>
            </a:r>
            <a:r>
              <a:rPr lang="ru-RU" sz="1600" dirty="0" smtClean="0"/>
              <a:t> сын </a:t>
            </a:r>
            <a:r>
              <a:rPr lang="ru-RU" sz="1600" u="sng" dirty="0" smtClean="0">
                <a:hlinkClick r:id="rId12" tooltip="Эдвард, граф Уэссекский"/>
              </a:rPr>
              <a:t>Эдварда</a:t>
            </a:r>
            <a:r>
              <a:rPr lang="ru-RU" sz="1600" dirty="0" smtClean="0"/>
              <a:t>.</a:t>
            </a:r>
            <a:br>
              <a:rPr lang="ru-RU" sz="1600" dirty="0" smtClean="0"/>
            </a:br>
            <a:r>
              <a:rPr lang="en-US" sz="1600" dirty="0" smtClean="0"/>
              <a:t>                                   </a:t>
            </a:r>
            <a:r>
              <a:rPr lang="ru-RU" sz="1600" u="sng" dirty="0" smtClean="0">
                <a:hlinkClick r:id="rId15" tooltip="Леди Луиза Виндзор (страница отсутствует)"/>
              </a:rPr>
              <a:t>Леди Луиза Виндзор</a:t>
            </a:r>
            <a:r>
              <a:rPr lang="ru-RU" sz="1600" dirty="0" smtClean="0"/>
              <a:t> дочь </a:t>
            </a:r>
            <a:r>
              <a:rPr lang="ru-RU" sz="1600" u="sng" dirty="0" smtClean="0">
                <a:hlinkClick r:id="rId12" tooltip="Эдвард, граф Уэссекский"/>
              </a:rPr>
              <a:t>Эдварда</a:t>
            </a:r>
            <a:r>
              <a:rPr lang="ru-RU" sz="1600" dirty="0" smtClean="0"/>
              <a:t>.</a:t>
            </a:r>
            <a:br>
              <a:rPr lang="ru-RU" sz="1600" dirty="0" smtClean="0"/>
            </a:br>
            <a:r>
              <a:rPr lang="ru-RU" sz="1600" u="sng" dirty="0" smtClean="0">
                <a:hlinkClick r:id="rId16" tooltip="Принцесса Анна"/>
              </a:rPr>
              <a:t>Принцесса Анна</a:t>
            </a:r>
            <a:r>
              <a:rPr lang="ru-RU" sz="1600" dirty="0" smtClean="0"/>
              <a:t> единственная дочь королевы Елизаветы II.</a:t>
            </a:r>
            <a:br>
              <a:rPr lang="ru-RU" sz="1600" dirty="0" smtClean="0"/>
            </a:br>
            <a:r>
              <a:rPr lang="ru-RU" sz="1600" u="sng" dirty="0" smtClean="0">
                <a:hlinkClick r:id="rId17" tooltip="Принц Ричард, герцог Глостер"/>
              </a:rPr>
              <a:t>Принц Ричард, герцог Глостер</a:t>
            </a:r>
            <a:r>
              <a:rPr lang="ru-RU" sz="1600" dirty="0" smtClean="0"/>
              <a:t> двоюродный брат королевы и его жена </a:t>
            </a:r>
            <a:r>
              <a:rPr lang="ru-RU" sz="1600" u="sng" dirty="0" err="1" smtClean="0">
                <a:hlinkClick r:id="rId18" tooltip="Бриджита, герцогиня Глостер (страница отсутствует)"/>
              </a:rPr>
              <a:t>Бриджита</a:t>
            </a:r>
            <a:r>
              <a:rPr lang="ru-RU" sz="1600" u="sng" dirty="0" smtClean="0">
                <a:hlinkClick r:id="rId18" tooltip="Бриджита, герцогиня Глостер (страница отсутствует)"/>
              </a:rPr>
              <a:t>, герцогиня Глостер</a:t>
            </a:r>
            <a:r>
              <a:rPr lang="ru-RU" sz="1600" dirty="0" smtClean="0"/>
              <a:t>.</a:t>
            </a:r>
            <a:br>
              <a:rPr lang="ru-RU" sz="1600" dirty="0" smtClean="0"/>
            </a:br>
            <a:r>
              <a:rPr lang="ru-RU" sz="1600" u="sng" dirty="0" smtClean="0">
                <a:hlinkClick r:id="rId19" tooltip="Принц Эдвард, герцог Кентский"/>
              </a:rPr>
              <a:t>Принц Эдвард, герцог Кентский</a:t>
            </a:r>
            <a:r>
              <a:rPr lang="ru-RU" sz="1600" dirty="0" smtClean="0"/>
              <a:t> двоюродный брат королевы и его жена </a:t>
            </a:r>
            <a:r>
              <a:rPr lang="ru-RU" sz="1600" u="sng" dirty="0" err="1" smtClean="0">
                <a:hlinkClick r:id="rId20" tooltip="Катарина, герцогиня Кентская (страница отсутствует)"/>
              </a:rPr>
              <a:t>Катарина</a:t>
            </a:r>
            <a:r>
              <a:rPr lang="ru-RU" sz="1600" u="sng" dirty="0" smtClean="0">
                <a:hlinkClick r:id="rId20" tooltip="Катарина, герцогиня Кентская (страница отсутствует)"/>
              </a:rPr>
              <a:t>, герцогиня Кентская</a:t>
            </a:r>
            <a:r>
              <a:rPr lang="ru-RU" sz="1600" dirty="0" smtClean="0"/>
              <a:t>.</a:t>
            </a:r>
            <a:br>
              <a:rPr lang="ru-RU" sz="1600" dirty="0" smtClean="0"/>
            </a:br>
            <a:r>
              <a:rPr lang="ru-RU" sz="1600" u="sng" dirty="0" smtClean="0">
                <a:hlinkClick r:id="rId21" tooltip="Принц Майкл Кентский"/>
              </a:rPr>
              <a:t>Принц Майкл Кентский</a:t>
            </a:r>
            <a:r>
              <a:rPr lang="ru-RU" sz="1600" dirty="0" smtClean="0"/>
              <a:t> двоюродный брат королевы и его жена </a:t>
            </a:r>
            <a:r>
              <a:rPr lang="ru-RU" sz="1600" u="sng" dirty="0" smtClean="0">
                <a:hlinkClick r:id="rId22" tooltip="Принцесса Кентская (страница отсутствует)"/>
              </a:rPr>
              <a:t>Принцесса Кентская</a:t>
            </a:r>
            <a:r>
              <a:rPr lang="ru-RU" sz="1600" dirty="0" smtClean="0"/>
              <a:t>.</a:t>
            </a:r>
            <a:br>
              <a:rPr lang="ru-RU" sz="1600" dirty="0" smtClean="0"/>
            </a:br>
            <a:r>
              <a:rPr lang="ru-RU" sz="1600" u="sng" dirty="0" smtClean="0">
                <a:hlinkClick r:id="rId23" tooltip="Принцесса Александра, Благородная Леди Огилви (страница отсутствует)"/>
              </a:rPr>
              <a:t>Принцесса Александра, Благородная Леди </a:t>
            </a:r>
            <a:r>
              <a:rPr lang="ru-RU" sz="1600" u="sng" dirty="0" err="1" smtClean="0">
                <a:hlinkClick r:id="rId23" tooltip="Принцесса Александра, Благородная Леди Огилви (страница отсутствует)"/>
              </a:rPr>
              <a:t>Огилви</a:t>
            </a:r>
            <a:r>
              <a:rPr lang="ru-RU" sz="1600" dirty="0" smtClean="0"/>
              <a:t> двоюродная сестра королевы.</a:t>
            </a:r>
            <a:endParaRPr lang="ru-RU" sz="1600" dirty="0"/>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14"/>
                                        </p:tgtEl>
                                        <p:attrNameLst>
                                          <p:attrName>ppt_x</p:attrName>
                                        </p:attrNameLst>
                                      </p:cBhvr>
                                      <p:tavLst>
                                        <p:tav tm="0">
                                          <p:val>
                                            <p:strVal val="ppt_x"/>
                                          </p:val>
                                        </p:tav>
                                        <p:tav tm="100000">
                                          <p:val>
                                            <p:strVal val="ppt_x"/>
                                          </p:val>
                                        </p:tav>
                                      </p:tavLst>
                                    </p:anim>
                                    <p:anim calcmode="lin" valueType="num">
                                      <p:cBhvr additive="base">
                                        <p:cTn id="14" dur="500"/>
                                        <p:tgtEl>
                                          <p:spTgt spid="14"/>
                                        </p:tgtEl>
                                        <p:attrNameLst>
                                          <p:attrName>ppt_y</p:attrName>
                                        </p:attrNameLst>
                                      </p:cBhvr>
                                      <p:tavLst>
                                        <p:tav tm="0">
                                          <p:val>
                                            <p:strVal val="ppt_y"/>
                                          </p:val>
                                        </p:tav>
                                        <p:tav tm="100000">
                                          <p:val>
                                            <p:strVal val="1+ppt_h/2"/>
                                          </p:val>
                                        </p:tav>
                                      </p:tavLst>
                                    </p:anim>
                                    <p:set>
                                      <p:cBhvr>
                                        <p:cTn id="1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0"/>
            <a:ext cx="8458200" cy="1285860"/>
          </a:xfrm>
        </p:spPr>
        <p:txBody>
          <a:bodyPr>
            <a:normAutofit/>
          </a:bodyPr>
          <a:lstStyle/>
          <a:p>
            <a:pPr algn="ctr"/>
            <a:r>
              <a:rPr lang="en-US" dirty="0" smtClean="0">
                <a:solidFill>
                  <a:srgbClr val="FF0000"/>
                </a:solidFill>
              </a:rPr>
              <a:t>Family tree of the British royal family</a:t>
            </a:r>
            <a:endParaRPr lang="ru-RU" dirty="0">
              <a:solidFill>
                <a:srgbClr val="FF0000"/>
              </a:solidFill>
            </a:endParaRPr>
          </a:p>
        </p:txBody>
      </p:sp>
      <p:pic>
        <p:nvPicPr>
          <p:cNvPr id="4097" name="Picture 1" descr="D:\древо.jpg"/>
          <p:cNvPicPr>
            <a:picLocks noChangeAspect="1" noChangeArrowheads="1"/>
          </p:cNvPicPr>
          <p:nvPr/>
        </p:nvPicPr>
        <p:blipFill>
          <a:blip r:embed="rId3"/>
          <a:srcRect/>
          <a:stretch>
            <a:fillRect/>
          </a:stretch>
        </p:blipFill>
        <p:spPr bwMode="auto">
          <a:xfrm>
            <a:off x="1500166" y="-66081"/>
            <a:ext cx="6047232" cy="6924081"/>
          </a:xfrm>
          <a:prstGeom prst="rect">
            <a:avLst/>
          </a:prstGeom>
          <a:noFill/>
        </p:spPr>
      </p:pic>
      <p:pic>
        <p:nvPicPr>
          <p:cNvPr id="4098" name="Picture 2" descr="D:\Британская-Королевская-Семья.jpg"/>
          <p:cNvPicPr>
            <a:picLocks noChangeAspect="1" noChangeArrowheads="1"/>
          </p:cNvPicPr>
          <p:nvPr/>
        </p:nvPicPr>
        <p:blipFill>
          <a:blip r:embed="rId4"/>
          <a:srcRect/>
          <a:stretch>
            <a:fillRect/>
          </a:stretch>
        </p:blipFill>
        <p:spPr bwMode="auto">
          <a:xfrm>
            <a:off x="0" y="428604"/>
            <a:ext cx="9096375" cy="6058186"/>
          </a:xfrm>
          <a:prstGeom prst="rect">
            <a:avLst/>
          </a:prstGeom>
          <a:noFill/>
        </p:spPr>
      </p:pic>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097"/>
                                        </p:tgtEl>
                                        <p:attrNameLst>
                                          <p:attrName>style.visibility</p:attrName>
                                        </p:attrNameLst>
                                      </p:cBhvr>
                                      <p:to>
                                        <p:strVal val="visible"/>
                                      </p:to>
                                    </p:set>
                                    <p:anim calcmode="lin" valueType="num">
                                      <p:cBhvr>
                                        <p:cTn id="19" dur="1000" fill="hold"/>
                                        <p:tgtEl>
                                          <p:spTgt spid="4097"/>
                                        </p:tgtEl>
                                        <p:attrNameLst>
                                          <p:attrName>ppt_w</p:attrName>
                                        </p:attrNameLst>
                                      </p:cBhvr>
                                      <p:tavLst>
                                        <p:tav tm="0">
                                          <p:val>
                                            <p:strVal val="#ppt_w*0.70"/>
                                          </p:val>
                                        </p:tav>
                                        <p:tav tm="100000">
                                          <p:val>
                                            <p:strVal val="#ppt_w"/>
                                          </p:val>
                                        </p:tav>
                                      </p:tavLst>
                                    </p:anim>
                                    <p:anim calcmode="lin" valueType="num">
                                      <p:cBhvr>
                                        <p:cTn id="20" dur="1000" fill="hold"/>
                                        <p:tgtEl>
                                          <p:spTgt spid="4097"/>
                                        </p:tgtEl>
                                        <p:attrNameLst>
                                          <p:attrName>ppt_h</p:attrName>
                                        </p:attrNameLst>
                                      </p:cBhvr>
                                      <p:tavLst>
                                        <p:tav tm="0">
                                          <p:val>
                                            <p:strVal val="#ppt_h"/>
                                          </p:val>
                                        </p:tav>
                                        <p:tav tm="100000">
                                          <p:val>
                                            <p:strVal val="#ppt_h"/>
                                          </p:val>
                                        </p:tav>
                                      </p:tavLst>
                                    </p:anim>
                                    <p:animEffect transition="in" filter="fade">
                                      <p:cBhvr>
                                        <p:cTn id="21" dur="1000"/>
                                        <p:tgtEl>
                                          <p:spTgt spid="409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4097"/>
                                        </p:tgtEl>
                                        <p:attrNameLst>
                                          <p:attrName>ppt_x</p:attrName>
                                        </p:attrNameLst>
                                      </p:cBhvr>
                                      <p:tavLst>
                                        <p:tav tm="0">
                                          <p:val>
                                            <p:strVal val="ppt_x"/>
                                          </p:val>
                                        </p:tav>
                                        <p:tav tm="100000">
                                          <p:val>
                                            <p:strVal val="ppt_x"/>
                                          </p:val>
                                        </p:tav>
                                      </p:tavLst>
                                    </p:anim>
                                    <p:anim calcmode="lin" valueType="num">
                                      <p:cBhvr additive="base">
                                        <p:cTn id="26" dur="500"/>
                                        <p:tgtEl>
                                          <p:spTgt spid="4097"/>
                                        </p:tgtEl>
                                        <p:attrNameLst>
                                          <p:attrName>ppt_y</p:attrName>
                                        </p:attrNameLst>
                                      </p:cBhvr>
                                      <p:tavLst>
                                        <p:tav tm="0">
                                          <p:val>
                                            <p:strVal val="ppt_y"/>
                                          </p:val>
                                        </p:tav>
                                        <p:tav tm="100000">
                                          <p:val>
                                            <p:strVal val="1+ppt_h/2"/>
                                          </p:val>
                                        </p:tav>
                                      </p:tavLst>
                                    </p:anim>
                                    <p:set>
                                      <p:cBhvr>
                                        <p:cTn id="27" dur="1" fill="hold">
                                          <p:stCondLst>
                                            <p:cond delay="499"/>
                                          </p:stCondLst>
                                        </p:cTn>
                                        <p:tgtEl>
                                          <p:spTgt spid="409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 calcmode="lin" valueType="num">
                                      <p:cBhvr>
                                        <p:cTn id="32" dur="1000" fill="hold"/>
                                        <p:tgtEl>
                                          <p:spTgt spid="4098"/>
                                        </p:tgtEl>
                                        <p:attrNameLst>
                                          <p:attrName>ppt_w</p:attrName>
                                        </p:attrNameLst>
                                      </p:cBhvr>
                                      <p:tavLst>
                                        <p:tav tm="0">
                                          <p:val>
                                            <p:strVal val="#ppt_w*0.70"/>
                                          </p:val>
                                        </p:tav>
                                        <p:tav tm="100000">
                                          <p:val>
                                            <p:strVal val="#ppt_w"/>
                                          </p:val>
                                        </p:tav>
                                      </p:tavLst>
                                    </p:anim>
                                    <p:anim calcmode="lin" valueType="num">
                                      <p:cBhvr>
                                        <p:cTn id="33" dur="1000" fill="hold"/>
                                        <p:tgtEl>
                                          <p:spTgt spid="4098"/>
                                        </p:tgtEl>
                                        <p:attrNameLst>
                                          <p:attrName>ppt_h</p:attrName>
                                        </p:attrNameLst>
                                      </p:cBhvr>
                                      <p:tavLst>
                                        <p:tav tm="0">
                                          <p:val>
                                            <p:strVal val="#ppt_h"/>
                                          </p:val>
                                        </p:tav>
                                        <p:tav tm="100000">
                                          <p:val>
                                            <p:strVal val="#ppt_h"/>
                                          </p:val>
                                        </p:tav>
                                      </p:tavLst>
                                    </p:anim>
                                    <p:animEffect transition="in" filter="fade">
                                      <p:cBhvr>
                                        <p:cTn id="34" dur="1000"/>
                                        <p:tgtEl>
                                          <p:spTgt spid="409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098"/>
                                        </p:tgtEl>
                                        <p:attrNameLst>
                                          <p:attrName>ppt_x</p:attrName>
                                        </p:attrNameLst>
                                      </p:cBhvr>
                                      <p:tavLst>
                                        <p:tav tm="0">
                                          <p:val>
                                            <p:strVal val="ppt_x"/>
                                          </p:val>
                                        </p:tav>
                                        <p:tav tm="100000">
                                          <p:val>
                                            <p:strVal val="ppt_x"/>
                                          </p:val>
                                        </p:tav>
                                      </p:tavLst>
                                    </p:anim>
                                    <p:anim calcmode="lin" valueType="num">
                                      <p:cBhvr additive="base">
                                        <p:cTn id="39" dur="500"/>
                                        <p:tgtEl>
                                          <p:spTgt spid="4098"/>
                                        </p:tgtEl>
                                        <p:attrNameLst>
                                          <p:attrName>ppt_y</p:attrName>
                                        </p:attrNameLst>
                                      </p:cBhvr>
                                      <p:tavLst>
                                        <p:tav tm="0">
                                          <p:val>
                                            <p:strVal val="ppt_y"/>
                                          </p:val>
                                        </p:tav>
                                        <p:tav tm="100000">
                                          <p:val>
                                            <p:strVal val="1+ppt_h/2"/>
                                          </p:val>
                                        </p:tav>
                                      </p:tavLst>
                                    </p:anim>
                                    <p:set>
                                      <p:cBhvr>
                                        <p:cTn id="40"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Who is she?</a:t>
            </a:r>
            <a:endParaRPr lang="ru-RU" dirty="0"/>
          </a:p>
        </p:txBody>
      </p:sp>
      <p:pic>
        <p:nvPicPr>
          <p:cNvPr id="33794" name="Picture 2" descr="D:\1\Её Величество Королева Елизавета II, Елизавета Александра Мария Виндзор.jpg"/>
          <p:cNvPicPr>
            <a:picLocks noChangeAspect="1" noChangeArrowheads="1"/>
          </p:cNvPicPr>
          <p:nvPr/>
        </p:nvPicPr>
        <p:blipFill>
          <a:blip r:embed="rId3"/>
          <a:srcRect/>
          <a:stretch>
            <a:fillRect/>
          </a:stretch>
        </p:blipFill>
        <p:spPr bwMode="auto">
          <a:xfrm>
            <a:off x="2643174" y="357166"/>
            <a:ext cx="3959225" cy="5476875"/>
          </a:xfrm>
          <a:prstGeom prst="rect">
            <a:avLst/>
          </a:prstGeom>
          <a:noFill/>
        </p:spPr>
      </p:pic>
      <p:sp>
        <p:nvSpPr>
          <p:cNvPr id="7" name="TextBox 6"/>
          <p:cNvSpPr txBox="1"/>
          <p:nvPr/>
        </p:nvSpPr>
        <p:spPr>
          <a:xfrm>
            <a:off x="2928926" y="5429264"/>
            <a:ext cx="5429288" cy="461665"/>
          </a:xfrm>
          <a:prstGeom prst="rect">
            <a:avLst/>
          </a:prstGeom>
          <a:noFill/>
        </p:spPr>
        <p:txBody>
          <a:bodyPr wrap="square" rtlCol="0">
            <a:spAutoFit/>
          </a:bodyPr>
          <a:lstStyle/>
          <a:p>
            <a:r>
              <a:rPr lang="en-US" sz="2400" dirty="0" smtClean="0">
                <a:solidFill>
                  <a:srgbClr val="FF0000"/>
                </a:solidFill>
              </a:rPr>
              <a:t>SHE IS A GRANDMOTHER.</a:t>
            </a:r>
            <a:endParaRPr lang="ru-RU" sz="2400" dirty="0">
              <a:solidFill>
                <a:srgbClr val="FF0000"/>
              </a:solidFill>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794"/>
                                        </p:tgtEl>
                                        <p:attrNameLst>
                                          <p:attrName>style.visibility</p:attrName>
                                        </p:attrNameLst>
                                      </p:cBhvr>
                                      <p:to>
                                        <p:strVal val="visible"/>
                                      </p:to>
                                    </p:set>
                                    <p:animEffect transition="in" filter="wipe(down)">
                                      <p:cBhvr>
                                        <p:cTn id="18" dur="500"/>
                                        <p:tgtEl>
                                          <p:spTgt spid="3379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Who is he?</a:t>
            </a:r>
            <a:endParaRPr lang="ru-RU" dirty="0"/>
          </a:p>
        </p:txBody>
      </p:sp>
      <p:pic>
        <p:nvPicPr>
          <p:cNvPr id="34818" name="Picture 2" descr="D:\1\Герцог Эдинбургский.jpg"/>
          <p:cNvPicPr>
            <a:picLocks noChangeAspect="1" noChangeArrowheads="1"/>
          </p:cNvPicPr>
          <p:nvPr/>
        </p:nvPicPr>
        <p:blipFill>
          <a:blip r:embed="rId3"/>
          <a:srcRect/>
          <a:stretch>
            <a:fillRect/>
          </a:stretch>
        </p:blipFill>
        <p:spPr bwMode="auto">
          <a:xfrm>
            <a:off x="2428860" y="500042"/>
            <a:ext cx="4767682" cy="6035040"/>
          </a:xfrm>
          <a:prstGeom prst="rect">
            <a:avLst/>
          </a:prstGeom>
          <a:noFill/>
        </p:spPr>
      </p:pic>
      <p:sp>
        <p:nvSpPr>
          <p:cNvPr id="5" name="TextBox 4"/>
          <p:cNvSpPr txBox="1"/>
          <p:nvPr/>
        </p:nvSpPr>
        <p:spPr>
          <a:xfrm>
            <a:off x="2857488" y="5214950"/>
            <a:ext cx="3728136" cy="523220"/>
          </a:xfrm>
          <a:prstGeom prst="rect">
            <a:avLst/>
          </a:prstGeom>
          <a:noFill/>
        </p:spPr>
        <p:txBody>
          <a:bodyPr wrap="none" rtlCol="0">
            <a:spAutoFit/>
          </a:bodyPr>
          <a:lstStyle/>
          <a:p>
            <a:r>
              <a:rPr lang="en-US" sz="2800" dirty="0" smtClean="0">
                <a:solidFill>
                  <a:srgbClr val="FF0000"/>
                </a:solidFill>
              </a:rPr>
              <a:t>HE IS A GRANDFATHER.</a:t>
            </a:r>
            <a:endParaRPr lang="ru-RU" sz="2800" dirty="0">
              <a:solidFill>
                <a:srgbClr val="FF0000"/>
              </a:solidFill>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4818"/>
                                        </p:tgtEl>
                                        <p:attrNameLst>
                                          <p:attrName>style.visibility</p:attrName>
                                        </p:attrNameLst>
                                      </p:cBhvr>
                                      <p:to>
                                        <p:strVal val="visible"/>
                                      </p:to>
                                    </p:set>
                                    <p:animEffect transition="in" filter="wipe(down)">
                                      <p:cBhvr>
                                        <p:cTn id="18" dur="500"/>
                                        <p:tgtEl>
                                          <p:spTgt spid="348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4818"/>
                                        </p:tgtEl>
                                        <p:attrNameLst>
                                          <p:attrName>ppt_x</p:attrName>
                                        </p:attrNameLst>
                                      </p:cBhvr>
                                      <p:tavLst>
                                        <p:tav tm="0">
                                          <p:val>
                                            <p:strVal val="ppt_x"/>
                                          </p:val>
                                        </p:tav>
                                        <p:tav tm="100000">
                                          <p:val>
                                            <p:strVal val="ppt_x"/>
                                          </p:val>
                                        </p:tav>
                                      </p:tavLst>
                                    </p:anim>
                                    <p:anim calcmode="lin" valueType="num">
                                      <p:cBhvr additive="base">
                                        <p:cTn id="28" dur="500"/>
                                        <p:tgtEl>
                                          <p:spTgt spid="34818"/>
                                        </p:tgtEl>
                                        <p:attrNameLst>
                                          <p:attrName>ppt_y</p:attrName>
                                        </p:attrNameLst>
                                      </p:cBhvr>
                                      <p:tavLst>
                                        <p:tav tm="0">
                                          <p:val>
                                            <p:strVal val="ppt_y"/>
                                          </p:val>
                                        </p:tav>
                                        <p:tav tm="100000">
                                          <p:val>
                                            <p:strVal val="1+ppt_h/2"/>
                                          </p:val>
                                        </p:tav>
                                      </p:tavLst>
                                    </p:anim>
                                    <p:set>
                                      <p:cBhvr>
                                        <p:cTn id="29" dur="1" fill="hold">
                                          <p:stCondLst>
                                            <p:cond delay="499"/>
                                          </p:stCondLst>
                                        </p:cTn>
                                        <p:tgtEl>
                                          <p:spTgt spid="348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Who is he?</a:t>
            </a:r>
            <a:endParaRPr lang="ru-RU" dirty="0"/>
          </a:p>
        </p:txBody>
      </p:sp>
      <p:pic>
        <p:nvPicPr>
          <p:cNvPr id="35842" name="Picture 2" descr="D:\2\21-й Принц Уэльский.jpg"/>
          <p:cNvPicPr>
            <a:picLocks noChangeAspect="1" noChangeArrowheads="1"/>
          </p:cNvPicPr>
          <p:nvPr/>
        </p:nvPicPr>
        <p:blipFill>
          <a:blip r:embed="rId3"/>
          <a:srcRect/>
          <a:stretch>
            <a:fillRect/>
          </a:stretch>
        </p:blipFill>
        <p:spPr bwMode="auto">
          <a:xfrm>
            <a:off x="2214546" y="500042"/>
            <a:ext cx="4337685" cy="5777008"/>
          </a:xfrm>
          <a:prstGeom prst="rect">
            <a:avLst/>
          </a:prstGeom>
          <a:noFill/>
        </p:spPr>
      </p:pic>
      <p:sp>
        <p:nvSpPr>
          <p:cNvPr id="5" name="TextBox 4"/>
          <p:cNvSpPr txBox="1"/>
          <p:nvPr/>
        </p:nvSpPr>
        <p:spPr>
          <a:xfrm>
            <a:off x="3357554" y="4286256"/>
            <a:ext cx="1843774" cy="584775"/>
          </a:xfrm>
          <a:prstGeom prst="rect">
            <a:avLst/>
          </a:prstGeom>
          <a:noFill/>
        </p:spPr>
        <p:txBody>
          <a:bodyPr wrap="none" rtlCol="0">
            <a:spAutoFit/>
          </a:bodyPr>
          <a:lstStyle/>
          <a:p>
            <a:r>
              <a:rPr lang="en-US" sz="3200" dirty="0" smtClean="0">
                <a:solidFill>
                  <a:srgbClr val="FF0000"/>
                </a:solidFill>
              </a:rPr>
              <a:t>HE IS A …</a:t>
            </a:r>
            <a:endParaRPr lang="ru-RU" sz="3200" dirty="0">
              <a:solidFill>
                <a:srgbClr val="FF0000"/>
              </a:solidFill>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5842"/>
                                        </p:tgtEl>
                                        <p:attrNameLst>
                                          <p:attrName>style.visibility</p:attrName>
                                        </p:attrNameLst>
                                      </p:cBhvr>
                                      <p:to>
                                        <p:strVal val="visible"/>
                                      </p:to>
                                    </p:set>
                                    <p:animEffect transition="in" filter="wipe(down)">
                                      <p:cBhvr>
                                        <p:cTn id="18" dur="500"/>
                                        <p:tgtEl>
                                          <p:spTgt spid="358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35842"/>
                                        </p:tgtEl>
                                        <p:attrNameLst>
                                          <p:attrName>ppt_x</p:attrName>
                                        </p:attrNameLst>
                                      </p:cBhvr>
                                      <p:tavLst>
                                        <p:tav tm="0">
                                          <p:val>
                                            <p:strVal val="ppt_x"/>
                                          </p:val>
                                        </p:tav>
                                        <p:tav tm="100000">
                                          <p:val>
                                            <p:strVal val="ppt_x"/>
                                          </p:val>
                                        </p:tav>
                                      </p:tavLst>
                                    </p:anim>
                                    <p:anim calcmode="lin" valueType="num">
                                      <p:cBhvr additive="base">
                                        <p:cTn id="34" dur="500"/>
                                        <p:tgtEl>
                                          <p:spTgt spid="35842"/>
                                        </p:tgtEl>
                                        <p:attrNameLst>
                                          <p:attrName>ppt_y</p:attrName>
                                        </p:attrNameLst>
                                      </p:cBhvr>
                                      <p:tavLst>
                                        <p:tav tm="0">
                                          <p:val>
                                            <p:strVal val="ppt_y"/>
                                          </p:val>
                                        </p:tav>
                                        <p:tav tm="100000">
                                          <p:val>
                                            <p:strVal val="1+ppt_h/2"/>
                                          </p:val>
                                        </p:tav>
                                      </p:tavLst>
                                    </p:anim>
                                    <p:set>
                                      <p:cBhvr>
                                        <p:cTn id="35" dur="1" fill="hold">
                                          <p:stCondLst>
                                            <p:cond delay="499"/>
                                          </p:stCondLst>
                                        </p:cTn>
                                        <p:tgtEl>
                                          <p:spTgt spid="358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Who is she?</a:t>
            </a:r>
            <a:endParaRPr lang="ru-RU" dirty="0"/>
          </a:p>
        </p:txBody>
      </p:sp>
      <p:pic>
        <p:nvPicPr>
          <p:cNvPr id="36866" name="Picture 2" descr="D:\2\Камилла, герцогиня Корнуольская.jpg"/>
          <p:cNvPicPr>
            <a:picLocks noChangeAspect="1" noChangeArrowheads="1"/>
          </p:cNvPicPr>
          <p:nvPr/>
        </p:nvPicPr>
        <p:blipFill>
          <a:blip r:embed="rId3"/>
          <a:srcRect/>
          <a:stretch>
            <a:fillRect/>
          </a:stretch>
        </p:blipFill>
        <p:spPr bwMode="auto">
          <a:xfrm>
            <a:off x="2786050" y="428604"/>
            <a:ext cx="3976021" cy="5424773"/>
          </a:xfrm>
          <a:prstGeom prst="rect">
            <a:avLst/>
          </a:prstGeom>
          <a:noFill/>
        </p:spPr>
      </p:pic>
      <p:sp>
        <p:nvSpPr>
          <p:cNvPr id="5" name="TextBox 4"/>
          <p:cNvSpPr txBox="1"/>
          <p:nvPr/>
        </p:nvSpPr>
        <p:spPr>
          <a:xfrm>
            <a:off x="3714744" y="3714752"/>
            <a:ext cx="2079415" cy="584775"/>
          </a:xfrm>
          <a:prstGeom prst="rect">
            <a:avLst/>
          </a:prstGeom>
          <a:noFill/>
        </p:spPr>
        <p:txBody>
          <a:bodyPr wrap="none" rtlCol="0">
            <a:spAutoFit/>
          </a:bodyPr>
          <a:lstStyle/>
          <a:p>
            <a:r>
              <a:rPr lang="en-US" sz="3200" dirty="0" smtClean="0">
                <a:solidFill>
                  <a:srgbClr val="FF0000"/>
                </a:solidFill>
              </a:rPr>
              <a:t>SHE IS A …</a:t>
            </a:r>
            <a:endParaRPr lang="ru-RU" sz="3200" dirty="0">
              <a:solidFill>
                <a:srgbClr val="FF0000"/>
              </a:solidFill>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6866"/>
                                        </p:tgtEl>
                                        <p:attrNameLst>
                                          <p:attrName>style.visibility</p:attrName>
                                        </p:attrNameLst>
                                      </p:cBhvr>
                                      <p:to>
                                        <p:strVal val="visible"/>
                                      </p:to>
                                    </p:set>
                                    <p:animEffect transition="in" filter="wipe(down)">
                                      <p:cBhvr>
                                        <p:cTn id="18" dur="500"/>
                                        <p:tgtEl>
                                          <p:spTgt spid="368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36866"/>
                                        </p:tgtEl>
                                        <p:attrNameLst>
                                          <p:attrName>ppt_x</p:attrName>
                                        </p:attrNameLst>
                                      </p:cBhvr>
                                      <p:tavLst>
                                        <p:tav tm="0">
                                          <p:val>
                                            <p:strVal val="ppt_x"/>
                                          </p:val>
                                        </p:tav>
                                        <p:tav tm="100000">
                                          <p:val>
                                            <p:strVal val="ppt_x"/>
                                          </p:val>
                                        </p:tav>
                                      </p:tavLst>
                                    </p:anim>
                                    <p:anim calcmode="lin" valueType="num">
                                      <p:cBhvr additive="base">
                                        <p:cTn id="34" dur="500"/>
                                        <p:tgtEl>
                                          <p:spTgt spid="36866"/>
                                        </p:tgtEl>
                                        <p:attrNameLst>
                                          <p:attrName>ppt_y</p:attrName>
                                        </p:attrNameLst>
                                      </p:cBhvr>
                                      <p:tavLst>
                                        <p:tav tm="0">
                                          <p:val>
                                            <p:strVal val="ppt_y"/>
                                          </p:val>
                                        </p:tav>
                                        <p:tav tm="100000">
                                          <p:val>
                                            <p:strVal val="1+ppt_h/2"/>
                                          </p:val>
                                        </p:tav>
                                      </p:tavLst>
                                    </p:anim>
                                    <p:set>
                                      <p:cBhvr>
                                        <p:cTn id="35" dur="1" fill="hold">
                                          <p:stCondLst>
                                            <p:cond delay="499"/>
                                          </p:stCondLst>
                                        </p:cTn>
                                        <p:tgtEl>
                                          <p:spTgt spid="368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285728"/>
            <a:ext cx="1857388" cy="914400"/>
          </a:xfrm>
        </p:spPr>
        <p:txBody>
          <a:bodyPr>
            <a:normAutofit/>
          </a:bodyPr>
          <a:lstStyle/>
          <a:p>
            <a:r>
              <a:rPr lang="ru-RU" sz="4400" dirty="0" smtClean="0"/>
              <a:t>Мама </a:t>
            </a:r>
            <a:endParaRPr lang="ru-RU" sz="4400" dirty="0"/>
          </a:p>
        </p:txBody>
      </p:sp>
      <p:sp>
        <p:nvSpPr>
          <p:cNvPr id="4" name="Подзаголовок 2"/>
          <p:cNvSpPr txBox="1">
            <a:spLocks/>
          </p:cNvSpPr>
          <p:nvPr/>
        </p:nvSpPr>
        <p:spPr>
          <a:xfrm>
            <a:off x="4643438" y="357166"/>
            <a:ext cx="2714644"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400" b="0" i="0" u="none" strike="noStrike" kern="1200" cap="none" spc="0" normalizeH="0" baseline="0" noProof="0" dirty="0" smtClean="0">
                <a:ln>
                  <a:noFill/>
                </a:ln>
                <a:solidFill>
                  <a:srgbClr val="FF0000"/>
                </a:solidFill>
                <a:effectLst/>
                <a:uLnTx/>
                <a:uFillTx/>
                <a:latin typeface="+mn-lt"/>
                <a:ea typeface="+mn-ea"/>
                <a:cs typeface="+mn-cs"/>
              </a:rPr>
              <a:t>A</a:t>
            </a:r>
            <a:r>
              <a:rPr kumimoji="0" lang="en-US" sz="4400" b="0" i="0" u="none" strike="noStrike" kern="1200" cap="none" spc="0" normalizeH="0" noProof="0" dirty="0" smtClean="0">
                <a:ln>
                  <a:noFill/>
                </a:ln>
                <a:solidFill>
                  <a:srgbClr val="FF0000"/>
                </a:solidFill>
                <a:effectLst/>
                <a:uLnTx/>
                <a:uFillTx/>
                <a:latin typeface="+mn-lt"/>
                <a:ea typeface="+mn-ea"/>
                <a:cs typeface="+mn-cs"/>
              </a:rPr>
              <a:t>  mother</a:t>
            </a:r>
            <a:r>
              <a:rPr kumimoji="0" lang="ru-RU" sz="4400" b="0" i="0" u="none" strike="noStrike" kern="1200" cap="none" spc="0" normalizeH="0" baseline="0" noProof="0" dirty="0" smtClean="0">
                <a:ln>
                  <a:noFill/>
                </a:ln>
                <a:solidFill>
                  <a:srgbClr val="FF0000"/>
                </a:solidFill>
                <a:effectLst/>
                <a:uLnTx/>
                <a:uFillTx/>
                <a:latin typeface="+mn-lt"/>
                <a:ea typeface="+mn-ea"/>
                <a:cs typeface="+mn-cs"/>
              </a:rPr>
              <a:t> </a:t>
            </a:r>
            <a:endParaRPr kumimoji="0" lang="ru-RU" sz="44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Подзаголовок 2"/>
          <p:cNvSpPr txBox="1">
            <a:spLocks/>
          </p:cNvSpPr>
          <p:nvPr/>
        </p:nvSpPr>
        <p:spPr>
          <a:xfrm>
            <a:off x="357158" y="1285860"/>
            <a:ext cx="185738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15" name="Подзаголовок 2"/>
          <p:cNvSpPr txBox="1">
            <a:spLocks/>
          </p:cNvSpPr>
          <p:nvPr/>
        </p:nvSpPr>
        <p:spPr>
          <a:xfrm>
            <a:off x="2214546" y="1285860"/>
            <a:ext cx="500066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400" b="0" i="0" u="none" strike="noStrike" kern="1200" cap="none" spc="0" normalizeH="0" baseline="0" noProof="0" dirty="0" smtClean="0">
                <a:ln>
                  <a:noFill/>
                </a:ln>
                <a:solidFill>
                  <a:schemeClr val="tx2">
                    <a:shade val="75000"/>
                  </a:schemeClr>
                </a:solidFill>
                <a:effectLst/>
                <a:uLnTx/>
                <a:uFillTx/>
                <a:latin typeface="+mn-lt"/>
                <a:ea typeface="+mn-ea"/>
                <a:cs typeface="+mn-cs"/>
              </a:rPr>
              <a:t>Who</a:t>
            </a:r>
            <a:r>
              <a:rPr kumimoji="0" lang="en-US" sz="4400" b="0" i="0" u="none" strike="noStrike" kern="1200" cap="none" spc="0" normalizeH="0" noProof="0" dirty="0" smtClean="0">
                <a:ln>
                  <a:noFill/>
                </a:ln>
                <a:solidFill>
                  <a:schemeClr val="tx2">
                    <a:shade val="75000"/>
                  </a:schemeClr>
                </a:solidFill>
                <a:effectLst/>
                <a:uLnTx/>
                <a:uFillTx/>
                <a:latin typeface="+mn-lt"/>
                <a:ea typeface="+mn-ea"/>
                <a:cs typeface="+mn-cs"/>
              </a:rPr>
              <a:t> is she?</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pic>
        <p:nvPicPr>
          <p:cNvPr id="1026" name="Picture 2" descr="D:\мать и дитя.jpg"/>
          <p:cNvPicPr>
            <a:picLocks noChangeAspect="1" noChangeArrowheads="1"/>
          </p:cNvPicPr>
          <p:nvPr/>
        </p:nvPicPr>
        <p:blipFill>
          <a:blip r:embed="rId3"/>
          <a:srcRect/>
          <a:stretch>
            <a:fillRect/>
          </a:stretch>
        </p:blipFill>
        <p:spPr bwMode="auto">
          <a:xfrm>
            <a:off x="857224" y="2214554"/>
            <a:ext cx="7514273" cy="4201859"/>
          </a:xfrm>
          <a:prstGeom prst="rect">
            <a:avLst/>
          </a:prstGeom>
          <a:noFill/>
        </p:spPr>
      </p:pic>
      <p:sp>
        <p:nvSpPr>
          <p:cNvPr id="16" name="Подзаголовок 2"/>
          <p:cNvSpPr txBox="1">
            <a:spLocks/>
          </p:cNvSpPr>
          <p:nvPr/>
        </p:nvSpPr>
        <p:spPr>
          <a:xfrm>
            <a:off x="2143108" y="3429000"/>
            <a:ext cx="435771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400" dirty="0" smtClean="0">
                <a:solidFill>
                  <a:schemeClr val="tx2">
                    <a:shade val="75000"/>
                  </a:schemeClr>
                </a:solidFill>
              </a:rPr>
              <a:t>She is a mother.</a:t>
            </a:r>
            <a:r>
              <a:rPr kumimoji="0" lang="ru-RU" sz="4400" b="0" i="0" u="none" strike="noStrike" kern="1200" cap="none" spc="0" normalizeH="0" baseline="0" noProof="0" dirty="0" smtClean="0">
                <a:ln>
                  <a:noFill/>
                </a:ln>
                <a:solidFill>
                  <a:schemeClr val="tx2">
                    <a:shade val="75000"/>
                  </a:schemeClr>
                </a:solidFill>
                <a:effectLst/>
                <a:uLnTx/>
                <a:uFillTx/>
                <a:latin typeface="+mn-lt"/>
                <a:ea typeface="+mn-ea"/>
                <a:cs typeface="+mn-cs"/>
              </a:rPr>
              <a:t> </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1026"/>
                                        </p:tgtEl>
                                        <p:attrNameLst>
                                          <p:attrName>ppt_x</p:attrName>
                                        </p:attrNameLst>
                                      </p:cBhvr>
                                      <p:tavLst>
                                        <p:tav tm="0">
                                          <p:val>
                                            <p:strVal val="ppt_x"/>
                                          </p:val>
                                        </p:tav>
                                        <p:tav tm="100000">
                                          <p:val>
                                            <p:strVal val="ppt_x"/>
                                          </p:val>
                                        </p:tav>
                                      </p:tavLst>
                                    </p:anim>
                                    <p:anim calcmode="lin" valueType="num">
                                      <p:cBhvr additive="base">
                                        <p:cTn id="30" dur="500"/>
                                        <p:tgtEl>
                                          <p:spTgt spid="1026"/>
                                        </p:tgtEl>
                                        <p:attrNameLst>
                                          <p:attrName>ppt_y</p:attrName>
                                        </p:attrNameLst>
                                      </p:cBhvr>
                                      <p:tavLst>
                                        <p:tav tm="0">
                                          <p:val>
                                            <p:strVal val="ppt_y"/>
                                          </p:val>
                                        </p:tav>
                                        <p:tav tm="100000">
                                          <p:val>
                                            <p:strVal val="1+ppt_h/2"/>
                                          </p:val>
                                        </p:tav>
                                      </p:tavLst>
                                    </p:anim>
                                    <p:set>
                                      <p:cBhvr>
                                        <p:cTn id="31" dur="1" fill="hold">
                                          <p:stCondLst>
                                            <p:cond delay="499"/>
                                          </p:stCondLst>
                                        </p:cTn>
                                        <p:tgtEl>
                                          <p:spTgt spid="10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Who is he?</a:t>
            </a:r>
            <a:endParaRPr lang="ru-RU" dirty="0"/>
          </a:p>
        </p:txBody>
      </p:sp>
      <p:pic>
        <p:nvPicPr>
          <p:cNvPr id="37890" name="Picture 2" descr="D:\4\Принц Генри (Гарри) Уэльский.JPG"/>
          <p:cNvPicPr>
            <a:picLocks noChangeAspect="1" noChangeArrowheads="1"/>
          </p:cNvPicPr>
          <p:nvPr/>
        </p:nvPicPr>
        <p:blipFill>
          <a:blip r:embed="rId3"/>
          <a:srcRect/>
          <a:stretch>
            <a:fillRect/>
          </a:stretch>
        </p:blipFill>
        <p:spPr bwMode="auto">
          <a:xfrm>
            <a:off x="2452688" y="571500"/>
            <a:ext cx="4238625" cy="5715000"/>
          </a:xfrm>
          <a:prstGeom prst="rect">
            <a:avLst/>
          </a:prstGeom>
          <a:noFill/>
        </p:spPr>
      </p:pic>
      <p:sp>
        <p:nvSpPr>
          <p:cNvPr id="5" name="TextBox 4"/>
          <p:cNvSpPr txBox="1"/>
          <p:nvPr/>
        </p:nvSpPr>
        <p:spPr>
          <a:xfrm>
            <a:off x="2285984" y="3500438"/>
            <a:ext cx="4345292" cy="584775"/>
          </a:xfrm>
          <a:prstGeom prst="rect">
            <a:avLst/>
          </a:prstGeom>
          <a:noFill/>
        </p:spPr>
        <p:txBody>
          <a:bodyPr wrap="none" rtlCol="0">
            <a:spAutoFit/>
          </a:bodyPr>
          <a:lstStyle/>
          <a:p>
            <a:r>
              <a:rPr lang="en-US" sz="3200" dirty="0" smtClean="0">
                <a:solidFill>
                  <a:srgbClr val="FF0000"/>
                </a:solidFill>
              </a:rPr>
              <a:t>HE IS HARRY. HE IS A ….</a:t>
            </a:r>
            <a:endParaRPr lang="ru-RU" sz="3200" dirty="0">
              <a:solidFill>
                <a:srgbClr val="FF0000"/>
              </a:solidFill>
            </a:endParaRPr>
          </a:p>
        </p:txBody>
      </p:sp>
      <p:pic>
        <p:nvPicPr>
          <p:cNvPr id="37891" name="Picture 3" descr="D:\4\Принц Уильям Уэльский.jpg"/>
          <p:cNvPicPr>
            <a:picLocks noChangeAspect="1" noChangeArrowheads="1"/>
          </p:cNvPicPr>
          <p:nvPr/>
        </p:nvPicPr>
        <p:blipFill>
          <a:blip r:embed="rId4"/>
          <a:srcRect/>
          <a:stretch>
            <a:fillRect/>
          </a:stretch>
        </p:blipFill>
        <p:spPr bwMode="auto">
          <a:xfrm>
            <a:off x="1285852" y="1285860"/>
            <a:ext cx="6918960" cy="4618406"/>
          </a:xfrm>
          <a:prstGeom prst="rect">
            <a:avLst/>
          </a:prstGeom>
          <a:noFill/>
        </p:spPr>
      </p:pic>
      <p:sp>
        <p:nvSpPr>
          <p:cNvPr id="7" name="TextBox 6"/>
          <p:cNvSpPr txBox="1"/>
          <p:nvPr/>
        </p:nvSpPr>
        <p:spPr>
          <a:xfrm>
            <a:off x="2714612" y="3500438"/>
            <a:ext cx="4674678" cy="584775"/>
          </a:xfrm>
          <a:prstGeom prst="rect">
            <a:avLst/>
          </a:prstGeom>
          <a:noFill/>
        </p:spPr>
        <p:txBody>
          <a:bodyPr wrap="none" rtlCol="0">
            <a:spAutoFit/>
          </a:bodyPr>
          <a:lstStyle/>
          <a:p>
            <a:r>
              <a:rPr lang="en-US" sz="3200" dirty="0" smtClean="0">
                <a:solidFill>
                  <a:srgbClr val="FF0000"/>
                </a:solidFill>
              </a:rPr>
              <a:t>HE IS WILLIAM. HE IS A ….</a:t>
            </a:r>
            <a:endParaRPr lang="ru-RU" sz="3200" dirty="0">
              <a:solidFill>
                <a:srgbClr val="FF0000"/>
              </a:solidFill>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7890"/>
                                        </p:tgtEl>
                                        <p:attrNameLst>
                                          <p:attrName>style.visibility</p:attrName>
                                        </p:attrNameLst>
                                      </p:cBhvr>
                                      <p:to>
                                        <p:strVal val="visible"/>
                                      </p:to>
                                    </p:set>
                                    <p:animEffect transition="in" filter="wipe(down)">
                                      <p:cBhvr>
                                        <p:cTn id="18" dur="500"/>
                                        <p:tgtEl>
                                          <p:spTgt spid="378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37890"/>
                                        </p:tgtEl>
                                        <p:attrNameLst>
                                          <p:attrName>ppt_x</p:attrName>
                                        </p:attrNameLst>
                                      </p:cBhvr>
                                      <p:tavLst>
                                        <p:tav tm="0">
                                          <p:val>
                                            <p:strVal val="ppt_x"/>
                                          </p:val>
                                        </p:tav>
                                        <p:tav tm="100000">
                                          <p:val>
                                            <p:strVal val="ppt_x"/>
                                          </p:val>
                                        </p:tav>
                                      </p:tavLst>
                                    </p:anim>
                                    <p:anim calcmode="lin" valueType="num">
                                      <p:cBhvr additive="base">
                                        <p:cTn id="34" dur="500"/>
                                        <p:tgtEl>
                                          <p:spTgt spid="37890"/>
                                        </p:tgtEl>
                                        <p:attrNameLst>
                                          <p:attrName>ppt_y</p:attrName>
                                        </p:attrNameLst>
                                      </p:cBhvr>
                                      <p:tavLst>
                                        <p:tav tm="0">
                                          <p:val>
                                            <p:strVal val="ppt_y"/>
                                          </p:val>
                                        </p:tav>
                                        <p:tav tm="100000">
                                          <p:val>
                                            <p:strVal val="1+ppt_h/2"/>
                                          </p:val>
                                        </p:tav>
                                      </p:tavLst>
                                    </p:anim>
                                    <p:set>
                                      <p:cBhvr>
                                        <p:cTn id="35" dur="1" fill="hold">
                                          <p:stCondLst>
                                            <p:cond delay="499"/>
                                          </p:stCondLst>
                                        </p:cTn>
                                        <p:tgtEl>
                                          <p:spTgt spid="3789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2"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7891"/>
                                        </p:tgtEl>
                                        <p:attrNameLst>
                                          <p:attrName>style.visibility</p:attrName>
                                        </p:attrNameLst>
                                      </p:cBhvr>
                                      <p:to>
                                        <p:strVal val="visible"/>
                                      </p:to>
                                    </p:set>
                                    <p:animEffect transition="in" filter="wipe(down)">
                                      <p:cBhvr>
                                        <p:cTn id="45" dur="500"/>
                                        <p:tgtEl>
                                          <p:spTgt spid="3789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3" nodeType="clickEffect">
                                  <p:stCondLst>
                                    <p:cond delay="0"/>
                                  </p:stCondLst>
                                  <p:childTnLst>
                                    <p:anim calcmode="lin" valueType="num">
                                      <p:cBhvr additive="base">
                                        <p:cTn id="49" dur="500"/>
                                        <p:tgtEl>
                                          <p:spTgt spid="2"/>
                                        </p:tgtEl>
                                        <p:attrNameLst>
                                          <p:attrName>ppt_x</p:attrName>
                                        </p:attrNameLst>
                                      </p:cBhvr>
                                      <p:tavLst>
                                        <p:tav tm="0">
                                          <p:val>
                                            <p:strVal val="ppt_x"/>
                                          </p:val>
                                        </p:tav>
                                        <p:tav tm="100000">
                                          <p:val>
                                            <p:strVal val="ppt_x"/>
                                          </p:val>
                                        </p:tav>
                                      </p:tavLst>
                                    </p:anim>
                                    <p:anim calcmode="lin" valueType="num">
                                      <p:cBhvr additive="base">
                                        <p:cTn id="50" dur="500"/>
                                        <p:tgtEl>
                                          <p:spTgt spid="2"/>
                                        </p:tgtEl>
                                        <p:attrNameLst>
                                          <p:attrName>ppt_y</p:attrName>
                                        </p:attrNameLst>
                                      </p:cBhvr>
                                      <p:tavLst>
                                        <p:tav tm="0">
                                          <p:val>
                                            <p:strVal val="ppt_y"/>
                                          </p:val>
                                        </p:tav>
                                        <p:tav tm="100000">
                                          <p:val>
                                            <p:strVal val="1+ppt_h/2"/>
                                          </p:val>
                                        </p:tav>
                                      </p:tavLst>
                                    </p:anim>
                                    <p:set>
                                      <p:cBhvr>
                                        <p:cTn id="51" dur="1" fill="hold">
                                          <p:stCondLst>
                                            <p:cond delay="499"/>
                                          </p:stCondLst>
                                        </p:cTn>
                                        <p:tgtEl>
                                          <p:spTgt spid="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7"/>
                                        </p:tgtEl>
                                        <p:attrNameLst>
                                          <p:attrName>ppt_x</p:attrName>
                                        </p:attrNameLst>
                                      </p:cBhvr>
                                      <p:tavLst>
                                        <p:tav tm="0">
                                          <p:val>
                                            <p:strVal val="ppt_x"/>
                                          </p:val>
                                        </p:tav>
                                        <p:tav tm="100000">
                                          <p:val>
                                            <p:strVal val="ppt_x"/>
                                          </p:val>
                                        </p:tav>
                                      </p:tavLst>
                                    </p:anim>
                                    <p:anim calcmode="lin" valueType="num">
                                      <p:cBhvr additive="base">
                                        <p:cTn id="61" dur="500"/>
                                        <p:tgtEl>
                                          <p:spTgt spid="7"/>
                                        </p:tgtEl>
                                        <p:attrNameLst>
                                          <p:attrName>ppt_y</p:attrName>
                                        </p:attrNameLst>
                                      </p:cBhvr>
                                      <p:tavLst>
                                        <p:tav tm="0">
                                          <p:val>
                                            <p:strVal val="ppt_y"/>
                                          </p:val>
                                        </p:tav>
                                        <p:tav tm="100000">
                                          <p:val>
                                            <p:strVal val="1+ppt_h/2"/>
                                          </p:val>
                                        </p:tav>
                                      </p:tavLst>
                                    </p:anim>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7891"/>
                                        </p:tgtEl>
                                        <p:attrNameLst>
                                          <p:attrName>ppt_x</p:attrName>
                                        </p:attrNameLst>
                                      </p:cBhvr>
                                      <p:tavLst>
                                        <p:tav tm="0">
                                          <p:val>
                                            <p:strVal val="ppt_x"/>
                                          </p:val>
                                        </p:tav>
                                        <p:tav tm="100000">
                                          <p:val>
                                            <p:strVal val="ppt_x"/>
                                          </p:val>
                                        </p:tav>
                                      </p:tavLst>
                                    </p:anim>
                                    <p:anim calcmode="lin" valueType="num">
                                      <p:cBhvr additive="base">
                                        <p:cTn id="67" dur="500"/>
                                        <p:tgtEl>
                                          <p:spTgt spid="37891"/>
                                        </p:tgtEl>
                                        <p:attrNameLst>
                                          <p:attrName>ppt_y</p:attrName>
                                        </p:attrNameLst>
                                      </p:cBhvr>
                                      <p:tavLst>
                                        <p:tav tm="0">
                                          <p:val>
                                            <p:strVal val="ppt_y"/>
                                          </p:val>
                                        </p:tav>
                                        <p:tav tm="100000">
                                          <p:val>
                                            <p:strVal val="1+ppt_h/2"/>
                                          </p:val>
                                        </p:tav>
                                      </p:tavLst>
                                    </p:anim>
                                    <p:set>
                                      <p:cBhvr>
                                        <p:cTn id="68" dur="1" fill="hold">
                                          <p:stCondLst>
                                            <p:cond delay="499"/>
                                          </p:stCondLst>
                                        </p:cTn>
                                        <p:tgtEl>
                                          <p:spTgt spid="378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5" grpId="0"/>
      <p:bldP spid="5"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57200"/>
            <a:ext cx="8686800" cy="838200"/>
          </a:xfrm>
        </p:spPr>
        <p:txBody>
          <a:bodyPr/>
          <a:lstStyle/>
          <a:p>
            <a:pPr algn="ctr"/>
            <a:r>
              <a:rPr lang="en-US" dirty="0" smtClean="0"/>
              <a:t>What has he got?</a:t>
            </a:r>
            <a:endParaRPr lang="ru-RU" dirty="0"/>
          </a:p>
        </p:txBody>
      </p:sp>
      <p:pic>
        <p:nvPicPr>
          <p:cNvPr id="38914" name="Picture 2" descr="D:\древо.jpg"/>
          <p:cNvPicPr>
            <a:picLocks noChangeAspect="1" noChangeArrowheads="1"/>
          </p:cNvPicPr>
          <p:nvPr/>
        </p:nvPicPr>
        <p:blipFill>
          <a:blip r:embed="rId3"/>
          <a:srcRect/>
          <a:stretch>
            <a:fillRect/>
          </a:stretch>
        </p:blipFill>
        <p:spPr bwMode="auto">
          <a:xfrm>
            <a:off x="1714480" y="0"/>
            <a:ext cx="5974080" cy="6840322"/>
          </a:xfrm>
          <a:prstGeom prst="rect">
            <a:avLst/>
          </a:prstGeom>
          <a:noFill/>
        </p:spPr>
      </p:pic>
      <p:pic>
        <p:nvPicPr>
          <p:cNvPr id="5" name="Picture 3" descr="D:\4\Принц Уильям Уэльский.jpg"/>
          <p:cNvPicPr>
            <a:picLocks noChangeAspect="1" noChangeArrowheads="1"/>
          </p:cNvPicPr>
          <p:nvPr/>
        </p:nvPicPr>
        <p:blipFill>
          <a:blip r:embed="rId4"/>
          <a:srcRect/>
          <a:stretch>
            <a:fillRect/>
          </a:stretch>
        </p:blipFill>
        <p:spPr bwMode="auto">
          <a:xfrm>
            <a:off x="1142976" y="1500174"/>
            <a:ext cx="6918960" cy="4618406"/>
          </a:xfrm>
          <a:prstGeom prst="rect">
            <a:avLst/>
          </a:prstGeom>
          <a:noFill/>
        </p:spPr>
      </p:pic>
      <p:pic>
        <p:nvPicPr>
          <p:cNvPr id="38915" name="Picture 3" descr="D:\Герцог Йоркский.jpg"/>
          <p:cNvPicPr>
            <a:picLocks noChangeAspect="1" noChangeArrowheads="1"/>
          </p:cNvPicPr>
          <p:nvPr/>
        </p:nvPicPr>
        <p:blipFill>
          <a:blip r:embed="rId5"/>
          <a:srcRect/>
          <a:stretch>
            <a:fillRect/>
          </a:stretch>
        </p:blipFill>
        <p:spPr bwMode="auto">
          <a:xfrm>
            <a:off x="2571736" y="928670"/>
            <a:ext cx="3787628" cy="5075591"/>
          </a:xfrm>
          <a:prstGeom prst="rect">
            <a:avLst/>
          </a:prstGeom>
          <a:noFill/>
        </p:spPr>
      </p:pic>
      <p:sp>
        <p:nvSpPr>
          <p:cNvPr id="7" name="TextBox 6"/>
          <p:cNvSpPr txBox="1"/>
          <p:nvPr/>
        </p:nvSpPr>
        <p:spPr>
          <a:xfrm>
            <a:off x="2857488" y="4143380"/>
            <a:ext cx="3040191" cy="584775"/>
          </a:xfrm>
          <a:prstGeom prst="rect">
            <a:avLst/>
          </a:prstGeom>
          <a:noFill/>
        </p:spPr>
        <p:txBody>
          <a:bodyPr wrap="none" rtlCol="0">
            <a:spAutoFit/>
          </a:bodyPr>
          <a:lstStyle/>
          <a:p>
            <a:r>
              <a:rPr lang="en-US" sz="3200" dirty="0" smtClean="0">
                <a:solidFill>
                  <a:srgbClr val="FF0000"/>
                </a:solidFill>
              </a:rPr>
              <a:t>HE HAS GOT A….</a:t>
            </a:r>
            <a:endParaRPr lang="ru-RU" sz="3200" dirty="0">
              <a:solidFill>
                <a:srgbClr val="FF0000"/>
              </a:solidFill>
            </a:endParaRPr>
          </a:p>
        </p:txBody>
      </p:sp>
      <p:pic>
        <p:nvPicPr>
          <p:cNvPr id="38916" name="Picture 4" descr="D:\Принцесса Беатриса Йоркская.jpg"/>
          <p:cNvPicPr>
            <a:picLocks noChangeAspect="1" noChangeArrowheads="1"/>
          </p:cNvPicPr>
          <p:nvPr/>
        </p:nvPicPr>
        <p:blipFill>
          <a:blip r:embed="rId6"/>
          <a:srcRect/>
          <a:stretch>
            <a:fillRect/>
          </a:stretch>
        </p:blipFill>
        <p:spPr bwMode="auto">
          <a:xfrm>
            <a:off x="2928922" y="1000087"/>
            <a:ext cx="3467710" cy="5612587"/>
          </a:xfrm>
          <a:prstGeom prst="rect">
            <a:avLst/>
          </a:prstGeom>
          <a:noFill/>
        </p:spPr>
      </p:pic>
      <p:sp>
        <p:nvSpPr>
          <p:cNvPr id="9" name="TextBox 8"/>
          <p:cNvSpPr txBox="1"/>
          <p:nvPr/>
        </p:nvSpPr>
        <p:spPr>
          <a:xfrm>
            <a:off x="3286116" y="4071942"/>
            <a:ext cx="2428870" cy="584775"/>
          </a:xfrm>
          <a:prstGeom prst="rect">
            <a:avLst/>
          </a:prstGeom>
          <a:noFill/>
        </p:spPr>
        <p:txBody>
          <a:bodyPr wrap="none" rtlCol="0">
            <a:spAutoFit/>
          </a:bodyPr>
          <a:lstStyle/>
          <a:p>
            <a:r>
              <a:rPr lang="en-US" sz="3200" dirty="0" smtClean="0">
                <a:solidFill>
                  <a:srgbClr val="FF0000"/>
                </a:solidFill>
              </a:rPr>
              <a:t>A DAUGHTER</a:t>
            </a:r>
            <a:endParaRPr lang="ru-RU" sz="3200" dirty="0">
              <a:solidFill>
                <a:srgbClr val="FF0000"/>
              </a:solidFill>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8914"/>
                                        </p:tgtEl>
                                        <p:attrNameLst>
                                          <p:attrName>style.visibility</p:attrName>
                                        </p:attrNameLst>
                                      </p:cBhvr>
                                      <p:to>
                                        <p:strVal val="visible"/>
                                      </p:to>
                                    </p:set>
                                    <p:animEffect transition="in" filter="wipe(down)">
                                      <p:cBhvr>
                                        <p:cTn id="23" dur="500"/>
                                        <p:tgtEl>
                                          <p:spTgt spid="389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8914"/>
                                        </p:tgtEl>
                                        <p:attrNameLst>
                                          <p:attrName>ppt_x</p:attrName>
                                        </p:attrNameLst>
                                      </p:cBhvr>
                                      <p:tavLst>
                                        <p:tav tm="0">
                                          <p:val>
                                            <p:strVal val="ppt_x"/>
                                          </p:val>
                                        </p:tav>
                                        <p:tav tm="100000">
                                          <p:val>
                                            <p:strVal val="ppt_x"/>
                                          </p:val>
                                        </p:tav>
                                      </p:tavLst>
                                    </p:anim>
                                    <p:anim calcmode="lin" valueType="num">
                                      <p:cBhvr additive="base">
                                        <p:cTn id="28" dur="500"/>
                                        <p:tgtEl>
                                          <p:spTgt spid="38914"/>
                                        </p:tgtEl>
                                        <p:attrNameLst>
                                          <p:attrName>ppt_y</p:attrName>
                                        </p:attrNameLst>
                                      </p:cBhvr>
                                      <p:tavLst>
                                        <p:tav tm="0">
                                          <p:val>
                                            <p:strVal val="ppt_y"/>
                                          </p:val>
                                        </p:tav>
                                        <p:tav tm="100000">
                                          <p:val>
                                            <p:strVal val="1+ppt_h/2"/>
                                          </p:val>
                                        </p:tav>
                                      </p:tavLst>
                                    </p:anim>
                                    <p:set>
                                      <p:cBhvr>
                                        <p:cTn id="29" dur="1" fill="hold">
                                          <p:stCondLst>
                                            <p:cond delay="499"/>
                                          </p:stCondLst>
                                        </p:cTn>
                                        <p:tgtEl>
                                          <p:spTgt spid="389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8915"/>
                                        </p:tgtEl>
                                        <p:attrNameLst>
                                          <p:attrName>style.visibility</p:attrName>
                                        </p:attrNameLst>
                                      </p:cBhvr>
                                      <p:to>
                                        <p:strVal val="visible"/>
                                      </p:to>
                                    </p:set>
                                    <p:animEffect transition="in" filter="wipe(down)">
                                      <p:cBhvr>
                                        <p:cTn id="34" dur="500"/>
                                        <p:tgtEl>
                                          <p:spTgt spid="389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7"/>
                                        </p:tgtEl>
                                        <p:attrNameLst>
                                          <p:attrName>ppt_x</p:attrName>
                                        </p:attrNameLst>
                                      </p:cBhvr>
                                      <p:tavLst>
                                        <p:tav tm="0">
                                          <p:val>
                                            <p:strVal val="ppt_x"/>
                                          </p:val>
                                        </p:tav>
                                        <p:tav tm="100000">
                                          <p:val>
                                            <p:strVal val="ppt_x"/>
                                          </p:val>
                                        </p:tav>
                                      </p:tavLst>
                                    </p:anim>
                                    <p:anim calcmode="lin" valueType="num">
                                      <p:cBhvr additive="base">
                                        <p:cTn id="44" dur="500"/>
                                        <p:tgtEl>
                                          <p:spTgt spid="7"/>
                                        </p:tgtEl>
                                        <p:attrNameLst>
                                          <p:attrName>ppt_y</p:attrName>
                                        </p:attrNameLst>
                                      </p:cBhvr>
                                      <p:tavLst>
                                        <p:tav tm="0">
                                          <p:val>
                                            <p:strVal val="ppt_y"/>
                                          </p:val>
                                        </p:tav>
                                        <p:tav tm="100000">
                                          <p:val>
                                            <p:strVal val="1+ppt_h/2"/>
                                          </p:val>
                                        </p:tav>
                                      </p:tavLst>
                                    </p:anim>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38915"/>
                                        </p:tgtEl>
                                        <p:attrNameLst>
                                          <p:attrName>ppt_x</p:attrName>
                                        </p:attrNameLst>
                                      </p:cBhvr>
                                      <p:tavLst>
                                        <p:tav tm="0">
                                          <p:val>
                                            <p:strVal val="ppt_x"/>
                                          </p:val>
                                        </p:tav>
                                        <p:tav tm="100000">
                                          <p:val>
                                            <p:strVal val="ppt_x"/>
                                          </p:val>
                                        </p:tav>
                                      </p:tavLst>
                                    </p:anim>
                                    <p:anim calcmode="lin" valueType="num">
                                      <p:cBhvr additive="base">
                                        <p:cTn id="50" dur="500"/>
                                        <p:tgtEl>
                                          <p:spTgt spid="38915"/>
                                        </p:tgtEl>
                                        <p:attrNameLst>
                                          <p:attrName>ppt_y</p:attrName>
                                        </p:attrNameLst>
                                      </p:cBhvr>
                                      <p:tavLst>
                                        <p:tav tm="0">
                                          <p:val>
                                            <p:strVal val="ppt_y"/>
                                          </p:val>
                                        </p:tav>
                                        <p:tav tm="100000">
                                          <p:val>
                                            <p:strVal val="1+ppt_h/2"/>
                                          </p:val>
                                        </p:tav>
                                      </p:tavLst>
                                    </p:anim>
                                    <p:set>
                                      <p:cBhvr>
                                        <p:cTn id="51" dur="1" fill="hold">
                                          <p:stCondLst>
                                            <p:cond delay="499"/>
                                          </p:stCondLst>
                                        </p:cTn>
                                        <p:tgtEl>
                                          <p:spTgt spid="389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8916"/>
                                        </p:tgtEl>
                                        <p:attrNameLst>
                                          <p:attrName>style.visibility</p:attrName>
                                        </p:attrNameLst>
                                      </p:cBhvr>
                                      <p:to>
                                        <p:strVal val="visible"/>
                                      </p:to>
                                    </p:set>
                                    <p:animEffect transition="in" filter="wipe(down)">
                                      <p:cBhvr>
                                        <p:cTn id="56" dur="500"/>
                                        <p:tgtEl>
                                          <p:spTgt spid="389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9"/>
                                        </p:tgtEl>
                                        <p:attrNameLst>
                                          <p:attrName>ppt_x</p:attrName>
                                        </p:attrNameLst>
                                      </p:cBhvr>
                                      <p:tavLst>
                                        <p:tav tm="0">
                                          <p:val>
                                            <p:strVal val="ppt_x"/>
                                          </p:val>
                                        </p:tav>
                                        <p:tav tm="100000">
                                          <p:val>
                                            <p:strVal val="ppt_x"/>
                                          </p:val>
                                        </p:tav>
                                      </p:tavLst>
                                    </p:anim>
                                    <p:anim calcmode="lin" valueType="num">
                                      <p:cBhvr additive="base">
                                        <p:cTn id="66" dur="500"/>
                                        <p:tgtEl>
                                          <p:spTgt spid="9"/>
                                        </p:tgtEl>
                                        <p:attrNameLst>
                                          <p:attrName>ppt_y</p:attrName>
                                        </p:attrNameLst>
                                      </p:cBhvr>
                                      <p:tavLst>
                                        <p:tav tm="0">
                                          <p:val>
                                            <p:strVal val="ppt_y"/>
                                          </p:val>
                                        </p:tav>
                                        <p:tav tm="100000">
                                          <p:val>
                                            <p:strVal val="1+ppt_h/2"/>
                                          </p:val>
                                        </p:tav>
                                      </p:tavLst>
                                    </p:anim>
                                    <p:set>
                                      <p:cBhvr>
                                        <p:cTn id="67" dur="1" fill="hold">
                                          <p:stCondLst>
                                            <p:cond delay="499"/>
                                          </p:stCondLst>
                                        </p:cTn>
                                        <p:tgtEl>
                                          <p:spTgt spid="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38916"/>
                                        </p:tgtEl>
                                        <p:attrNameLst>
                                          <p:attrName>ppt_x</p:attrName>
                                        </p:attrNameLst>
                                      </p:cBhvr>
                                      <p:tavLst>
                                        <p:tav tm="0">
                                          <p:val>
                                            <p:strVal val="ppt_x"/>
                                          </p:val>
                                        </p:tav>
                                        <p:tav tm="100000">
                                          <p:val>
                                            <p:strVal val="ppt_x"/>
                                          </p:val>
                                        </p:tav>
                                      </p:tavLst>
                                    </p:anim>
                                    <p:anim calcmode="lin" valueType="num">
                                      <p:cBhvr additive="base">
                                        <p:cTn id="72" dur="500"/>
                                        <p:tgtEl>
                                          <p:spTgt spid="38916"/>
                                        </p:tgtEl>
                                        <p:attrNameLst>
                                          <p:attrName>ppt_y</p:attrName>
                                        </p:attrNameLst>
                                      </p:cBhvr>
                                      <p:tavLst>
                                        <p:tav tm="0">
                                          <p:val>
                                            <p:strVal val="ppt_y"/>
                                          </p:val>
                                        </p:tav>
                                        <p:tav tm="100000">
                                          <p:val>
                                            <p:strVal val="1+ppt_h/2"/>
                                          </p:val>
                                        </p:tav>
                                      </p:tavLst>
                                    </p:anim>
                                    <p:set>
                                      <p:cBhvr>
                                        <p:cTn id="73" dur="1" fill="hold">
                                          <p:stCondLst>
                                            <p:cond delay="499"/>
                                          </p:stCondLst>
                                        </p:cTn>
                                        <p:tgtEl>
                                          <p:spTgt spid="3891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2"/>
                                        </p:tgtEl>
                                        <p:attrNameLst>
                                          <p:attrName>ppt_x</p:attrName>
                                        </p:attrNameLst>
                                      </p:cBhvr>
                                      <p:tavLst>
                                        <p:tav tm="0">
                                          <p:val>
                                            <p:strVal val="ppt_x"/>
                                          </p:val>
                                        </p:tav>
                                        <p:tav tm="100000">
                                          <p:val>
                                            <p:strVal val="ppt_x"/>
                                          </p:val>
                                        </p:tav>
                                      </p:tavLst>
                                    </p:anim>
                                    <p:anim calcmode="lin" valueType="num">
                                      <p:cBhvr additive="base">
                                        <p:cTn id="78" dur="500"/>
                                        <p:tgtEl>
                                          <p:spTgt spid="2"/>
                                        </p:tgtEl>
                                        <p:attrNameLst>
                                          <p:attrName>ppt_y</p:attrName>
                                        </p:attrNameLst>
                                      </p:cBhvr>
                                      <p:tavLst>
                                        <p:tav tm="0">
                                          <p:val>
                                            <p:strVal val="ppt_y"/>
                                          </p:val>
                                        </p:tav>
                                        <p:tav tm="100000">
                                          <p:val>
                                            <p:strVal val="1+ppt_h/2"/>
                                          </p:val>
                                        </p:tav>
                                      </p:tavLst>
                                    </p:anim>
                                    <p:set>
                                      <p:cBhvr>
                                        <p:cTn id="7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What has … got?</a:t>
            </a:r>
            <a:endParaRPr lang="ru-RU" dirty="0"/>
          </a:p>
        </p:txBody>
      </p:sp>
      <p:pic>
        <p:nvPicPr>
          <p:cNvPr id="39938" name="Picture 2" descr="D:\древо.jpg"/>
          <p:cNvPicPr>
            <a:picLocks noChangeAspect="1" noChangeArrowheads="1"/>
          </p:cNvPicPr>
          <p:nvPr/>
        </p:nvPicPr>
        <p:blipFill>
          <a:blip r:embed="rId3"/>
          <a:srcRect/>
          <a:stretch>
            <a:fillRect/>
          </a:stretch>
        </p:blipFill>
        <p:spPr bwMode="auto">
          <a:xfrm>
            <a:off x="2214546" y="1142984"/>
            <a:ext cx="4779264" cy="5472257"/>
          </a:xfrm>
          <a:prstGeom prst="rect">
            <a:avLst/>
          </a:prstGeom>
          <a:noFill/>
        </p:spPr>
      </p:pic>
      <p:sp>
        <p:nvSpPr>
          <p:cNvPr id="6" name="TextBox 5"/>
          <p:cNvSpPr txBox="1"/>
          <p:nvPr/>
        </p:nvSpPr>
        <p:spPr>
          <a:xfrm>
            <a:off x="357158" y="2428868"/>
            <a:ext cx="1596912" cy="1077218"/>
          </a:xfrm>
          <a:prstGeom prst="rect">
            <a:avLst/>
          </a:prstGeom>
          <a:noFill/>
        </p:spPr>
        <p:txBody>
          <a:bodyPr wrap="none" rtlCol="0">
            <a:spAutoFit/>
          </a:bodyPr>
          <a:lstStyle/>
          <a:p>
            <a:r>
              <a:rPr lang="en-US" sz="3200" dirty="0" smtClean="0">
                <a:solidFill>
                  <a:srgbClr val="FF0000"/>
                </a:solidFill>
              </a:rPr>
              <a:t>HE HAS </a:t>
            </a:r>
          </a:p>
          <a:p>
            <a:r>
              <a:rPr lang="en-US" sz="3200" dirty="0" smtClean="0">
                <a:solidFill>
                  <a:srgbClr val="FF0000"/>
                </a:solidFill>
              </a:rPr>
              <a:t>GOT A…</a:t>
            </a:r>
            <a:endParaRPr lang="ru-RU" sz="3200" dirty="0">
              <a:solidFill>
                <a:srgbClr val="FF0000"/>
              </a:solidFill>
            </a:endParaRPr>
          </a:p>
        </p:txBody>
      </p:sp>
      <p:sp>
        <p:nvSpPr>
          <p:cNvPr id="7" name="TextBox 6"/>
          <p:cNvSpPr txBox="1"/>
          <p:nvPr/>
        </p:nvSpPr>
        <p:spPr>
          <a:xfrm>
            <a:off x="7286644" y="2571744"/>
            <a:ext cx="1728358" cy="1077218"/>
          </a:xfrm>
          <a:prstGeom prst="rect">
            <a:avLst/>
          </a:prstGeom>
          <a:noFill/>
        </p:spPr>
        <p:txBody>
          <a:bodyPr wrap="none" rtlCol="0">
            <a:spAutoFit/>
          </a:bodyPr>
          <a:lstStyle/>
          <a:p>
            <a:r>
              <a:rPr lang="en-US" sz="3200" dirty="0" smtClean="0">
                <a:solidFill>
                  <a:srgbClr val="FF0000"/>
                </a:solidFill>
              </a:rPr>
              <a:t>SHE HAS</a:t>
            </a:r>
          </a:p>
          <a:p>
            <a:r>
              <a:rPr lang="en-US" sz="3200" dirty="0" smtClean="0">
                <a:solidFill>
                  <a:srgbClr val="FF0000"/>
                </a:solidFill>
              </a:rPr>
              <a:t>GOT A …</a:t>
            </a:r>
            <a:endParaRPr lang="ru-RU" sz="3200" dirty="0">
              <a:solidFill>
                <a:srgbClr val="FF0000"/>
              </a:solidFill>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ipe(down)">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A happy family</a:t>
            </a:r>
            <a:endParaRPr lang="ru-RU" dirty="0"/>
          </a:p>
        </p:txBody>
      </p:sp>
      <p:pic>
        <p:nvPicPr>
          <p:cNvPr id="40962" name="Picture 2" descr="D:\семья 8.jpg"/>
          <p:cNvPicPr>
            <a:picLocks noChangeAspect="1" noChangeArrowheads="1"/>
          </p:cNvPicPr>
          <p:nvPr/>
        </p:nvPicPr>
        <p:blipFill>
          <a:blip r:embed="rId3"/>
          <a:srcRect/>
          <a:stretch>
            <a:fillRect/>
          </a:stretch>
        </p:blipFill>
        <p:spPr bwMode="auto">
          <a:xfrm>
            <a:off x="1142976" y="1643050"/>
            <a:ext cx="6940296" cy="4750247"/>
          </a:xfrm>
          <a:prstGeom prst="rect">
            <a:avLst/>
          </a:prstGeom>
          <a:noFill/>
        </p:spPr>
      </p:pic>
    </p:spTree>
  </p:cSld>
  <p:clrMapOvr>
    <a:masterClrMapping/>
  </p:clrMapOvr>
  <p:transition>
    <p:sndAc>
      <p:stSnd>
        <p:snd r:embed="rId2" name="push.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500034" y="0"/>
            <a:ext cx="185738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ru-RU" sz="4400" dirty="0" smtClean="0">
                <a:solidFill>
                  <a:schemeClr val="tx2">
                    <a:shade val="75000"/>
                  </a:schemeClr>
                </a:solidFill>
              </a:rPr>
              <a:t>Папа </a:t>
            </a:r>
            <a:r>
              <a:rPr kumimoji="0" lang="ru-RU" sz="4400" b="0" i="0" u="none" strike="noStrike" kern="1200" cap="none" spc="0" normalizeH="0" baseline="0" noProof="0" dirty="0" smtClean="0">
                <a:ln>
                  <a:noFill/>
                </a:ln>
                <a:solidFill>
                  <a:schemeClr val="tx2">
                    <a:shade val="75000"/>
                  </a:schemeClr>
                </a:solidFill>
                <a:effectLst/>
                <a:uLnTx/>
                <a:uFillTx/>
                <a:latin typeface="+mn-lt"/>
                <a:ea typeface="+mn-ea"/>
                <a:cs typeface="+mn-cs"/>
              </a:rPr>
              <a:t> </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5" name="Подзаголовок 2"/>
          <p:cNvSpPr txBox="1">
            <a:spLocks/>
          </p:cNvSpPr>
          <p:nvPr/>
        </p:nvSpPr>
        <p:spPr>
          <a:xfrm>
            <a:off x="5929322" y="0"/>
            <a:ext cx="250033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400" b="0" i="0" u="none" strike="noStrike" kern="1200" cap="none" spc="0" normalizeH="0" baseline="0" noProof="0" dirty="0" smtClean="0">
                <a:ln>
                  <a:noFill/>
                </a:ln>
                <a:solidFill>
                  <a:srgbClr val="FF0000"/>
                </a:solidFill>
                <a:effectLst/>
                <a:uLnTx/>
                <a:uFillTx/>
                <a:latin typeface="+mn-lt"/>
                <a:ea typeface="+mn-ea"/>
                <a:cs typeface="+mn-cs"/>
              </a:rPr>
              <a:t>A</a:t>
            </a:r>
            <a:r>
              <a:rPr kumimoji="0" lang="en-US" sz="4400" b="0" i="0" u="none" strike="noStrike" kern="1200" cap="none" spc="0" normalizeH="0" noProof="0" dirty="0" smtClean="0">
                <a:ln>
                  <a:noFill/>
                </a:ln>
                <a:solidFill>
                  <a:srgbClr val="FF0000"/>
                </a:solidFill>
                <a:effectLst/>
                <a:uLnTx/>
                <a:uFillTx/>
                <a:latin typeface="+mn-lt"/>
                <a:ea typeface="+mn-ea"/>
                <a:cs typeface="+mn-cs"/>
              </a:rPr>
              <a:t> father</a:t>
            </a:r>
            <a:r>
              <a:rPr kumimoji="0" lang="ru-RU" sz="4400" b="0" i="0" u="none" strike="noStrike" kern="1200" cap="none" spc="0" normalizeH="0" baseline="0" noProof="0" dirty="0" smtClean="0">
                <a:ln>
                  <a:noFill/>
                </a:ln>
                <a:solidFill>
                  <a:srgbClr val="FF0000"/>
                </a:solidFill>
                <a:effectLst/>
                <a:uLnTx/>
                <a:uFillTx/>
                <a:latin typeface="+mn-lt"/>
                <a:ea typeface="+mn-ea"/>
                <a:cs typeface="+mn-cs"/>
              </a:rPr>
              <a:t> </a:t>
            </a:r>
            <a:endParaRPr kumimoji="0" lang="ru-RU" sz="44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Подзаголовок 2"/>
          <p:cNvSpPr txBox="1">
            <a:spLocks/>
          </p:cNvSpPr>
          <p:nvPr/>
        </p:nvSpPr>
        <p:spPr>
          <a:xfrm>
            <a:off x="2857488" y="428604"/>
            <a:ext cx="357190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400" b="0" i="0" u="none" strike="noStrike" kern="1200" cap="none" spc="0" normalizeH="0" baseline="0" noProof="0" dirty="0" smtClean="0">
                <a:ln>
                  <a:noFill/>
                </a:ln>
                <a:solidFill>
                  <a:schemeClr val="tx2">
                    <a:shade val="75000"/>
                  </a:schemeClr>
                </a:solidFill>
                <a:effectLst/>
                <a:uLnTx/>
                <a:uFillTx/>
                <a:latin typeface="+mn-lt"/>
                <a:ea typeface="+mn-ea"/>
                <a:cs typeface="+mn-cs"/>
              </a:rPr>
              <a:t>Who</a:t>
            </a:r>
            <a:r>
              <a:rPr kumimoji="0" lang="en-US" sz="4400" b="0" i="0" u="none" strike="noStrike" kern="1200" cap="none" spc="0" normalizeH="0" noProof="0" dirty="0" smtClean="0">
                <a:ln>
                  <a:noFill/>
                </a:ln>
                <a:solidFill>
                  <a:schemeClr val="tx2">
                    <a:shade val="75000"/>
                  </a:schemeClr>
                </a:solidFill>
                <a:effectLst/>
                <a:uLnTx/>
                <a:uFillTx/>
                <a:latin typeface="+mn-lt"/>
                <a:ea typeface="+mn-ea"/>
                <a:cs typeface="+mn-cs"/>
              </a:rPr>
              <a:t> is he?</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pic>
        <p:nvPicPr>
          <p:cNvPr id="2050" name="Picture 2" descr="D:\отец и сын.jpg"/>
          <p:cNvPicPr>
            <a:picLocks noChangeAspect="1" noChangeArrowheads="1"/>
          </p:cNvPicPr>
          <p:nvPr/>
        </p:nvPicPr>
        <p:blipFill>
          <a:blip r:embed="rId3"/>
          <a:srcRect/>
          <a:stretch>
            <a:fillRect/>
          </a:stretch>
        </p:blipFill>
        <p:spPr bwMode="auto">
          <a:xfrm>
            <a:off x="2714612" y="1285860"/>
            <a:ext cx="3571875" cy="4762500"/>
          </a:xfrm>
          <a:prstGeom prst="rect">
            <a:avLst/>
          </a:prstGeom>
          <a:noFill/>
        </p:spPr>
      </p:pic>
      <p:sp>
        <p:nvSpPr>
          <p:cNvPr id="8" name="Подзаголовок 2"/>
          <p:cNvSpPr txBox="1">
            <a:spLocks/>
          </p:cNvSpPr>
          <p:nvPr/>
        </p:nvSpPr>
        <p:spPr>
          <a:xfrm>
            <a:off x="2714612" y="3429000"/>
            <a:ext cx="435771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400" dirty="0" smtClean="0">
                <a:solidFill>
                  <a:schemeClr val="tx2">
                    <a:shade val="75000"/>
                  </a:schemeClr>
                </a:solidFill>
              </a:rPr>
              <a:t>He is a father.</a:t>
            </a:r>
            <a:r>
              <a:rPr kumimoji="0" lang="ru-RU" sz="4400" b="0" i="0" u="none" strike="noStrike" kern="1200" cap="none" spc="0" normalizeH="0" baseline="0" noProof="0" dirty="0" smtClean="0">
                <a:ln>
                  <a:noFill/>
                </a:ln>
                <a:solidFill>
                  <a:schemeClr val="tx2">
                    <a:shade val="75000"/>
                  </a:schemeClr>
                </a:solidFill>
                <a:effectLst/>
                <a:uLnTx/>
                <a:uFillTx/>
                <a:latin typeface="+mn-lt"/>
                <a:ea typeface="+mn-ea"/>
                <a:cs typeface="+mn-cs"/>
              </a:rPr>
              <a:t> </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2050"/>
                                        </p:tgtEl>
                                        <p:attrNameLst>
                                          <p:attrName>ppt_x</p:attrName>
                                        </p:attrNameLst>
                                      </p:cBhvr>
                                      <p:tavLst>
                                        <p:tav tm="0">
                                          <p:val>
                                            <p:strVal val="ppt_x"/>
                                          </p:val>
                                        </p:tav>
                                        <p:tav tm="100000">
                                          <p:val>
                                            <p:strVal val="ppt_x"/>
                                          </p:val>
                                        </p:tav>
                                      </p:tavLst>
                                    </p:anim>
                                    <p:anim calcmode="lin" valueType="num">
                                      <p:cBhvr additive="base">
                                        <p:cTn id="31" dur="500"/>
                                        <p:tgtEl>
                                          <p:spTgt spid="2050"/>
                                        </p:tgtEl>
                                        <p:attrNameLst>
                                          <p:attrName>ppt_y</p:attrName>
                                        </p:attrNameLst>
                                      </p:cBhvr>
                                      <p:tavLst>
                                        <p:tav tm="0">
                                          <p:val>
                                            <p:strVal val="ppt_y"/>
                                          </p:val>
                                        </p:tav>
                                        <p:tav tm="100000">
                                          <p:val>
                                            <p:strVal val="1+ppt_h/2"/>
                                          </p:val>
                                        </p:tav>
                                      </p:tavLst>
                                    </p:anim>
                                    <p:set>
                                      <p:cBhvr>
                                        <p:cTn id="32" dur="1" fill="hold">
                                          <p:stCondLst>
                                            <p:cond delay="499"/>
                                          </p:stCondLst>
                                        </p:cTn>
                                        <p:tgtEl>
                                          <p:spTgt spid="20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285720" y="0"/>
            <a:ext cx="185738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ru-RU" sz="4400" dirty="0" smtClean="0">
                <a:solidFill>
                  <a:schemeClr val="tx2">
                    <a:shade val="75000"/>
                  </a:schemeClr>
                </a:solidFill>
              </a:rPr>
              <a:t>Сын </a:t>
            </a:r>
            <a:r>
              <a:rPr kumimoji="0" lang="ru-RU" sz="4400" b="0" i="0" u="none" strike="noStrike" kern="1200" cap="none" spc="0" normalizeH="0" baseline="0" noProof="0" dirty="0" smtClean="0">
                <a:ln>
                  <a:noFill/>
                </a:ln>
                <a:solidFill>
                  <a:schemeClr val="tx2">
                    <a:shade val="75000"/>
                  </a:schemeClr>
                </a:solidFill>
                <a:effectLst/>
                <a:uLnTx/>
                <a:uFillTx/>
                <a:latin typeface="+mn-lt"/>
                <a:ea typeface="+mn-ea"/>
                <a:cs typeface="+mn-cs"/>
              </a:rPr>
              <a:t> </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9" name="Подзаголовок 2"/>
          <p:cNvSpPr txBox="1">
            <a:spLocks/>
          </p:cNvSpPr>
          <p:nvPr/>
        </p:nvSpPr>
        <p:spPr>
          <a:xfrm>
            <a:off x="6000728" y="0"/>
            <a:ext cx="228604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400" b="0" i="0" u="none" strike="noStrike" kern="1200" cap="none" spc="0" normalizeH="0" baseline="0" noProof="0" dirty="0" smtClean="0">
                <a:ln>
                  <a:noFill/>
                </a:ln>
                <a:solidFill>
                  <a:srgbClr val="FF0000"/>
                </a:solidFill>
                <a:effectLst/>
                <a:uLnTx/>
                <a:uFillTx/>
                <a:latin typeface="+mn-lt"/>
                <a:ea typeface="+mn-ea"/>
                <a:cs typeface="+mn-cs"/>
              </a:rPr>
              <a:t>A</a:t>
            </a:r>
            <a:r>
              <a:rPr kumimoji="0" lang="en-US" sz="4400" b="0" i="0" u="none" strike="noStrike" kern="1200" cap="none" spc="0" normalizeH="0" noProof="0" dirty="0" smtClean="0">
                <a:ln>
                  <a:noFill/>
                </a:ln>
                <a:solidFill>
                  <a:srgbClr val="FF0000"/>
                </a:solidFill>
                <a:effectLst/>
                <a:uLnTx/>
                <a:uFillTx/>
                <a:latin typeface="+mn-lt"/>
                <a:ea typeface="+mn-ea"/>
                <a:cs typeface="+mn-cs"/>
              </a:rPr>
              <a:t> son</a:t>
            </a:r>
            <a:r>
              <a:rPr kumimoji="0" lang="ru-RU" sz="4400" b="0" i="0" u="none" strike="noStrike" kern="1200" cap="none" spc="0" normalizeH="0" baseline="0" noProof="0" dirty="0" smtClean="0">
                <a:ln>
                  <a:noFill/>
                </a:ln>
                <a:solidFill>
                  <a:srgbClr val="FF0000"/>
                </a:solidFill>
                <a:effectLst/>
                <a:uLnTx/>
                <a:uFillTx/>
                <a:latin typeface="+mn-lt"/>
                <a:ea typeface="+mn-ea"/>
                <a:cs typeface="+mn-cs"/>
              </a:rPr>
              <a:t> </a:t>
            </a:r>
            <a:endParaRPr kumimoji="0" lang="ru-RU" sz="4400" b="0" i="0" u="none" strike="noStrike" kern="1200" cap="none" spc="0" normalizeH="0" baseline="0" noProof="0" dirty="0">
              <a:ln>
                <a:noFill/>
              </a:ln>
              <a:solidFill>
                <a:srgbClr val="FF0000"/>
              </a:solidFill>
              <a:effectLst/>
              <a:uLnTx/>
              <a:uFillTx/>
              <a:latin typeface="+mn-lt"/>
              <a:ea typeface="+mn-ea"/>
              <a:cs typeface="+mn-cs"/>
            </a:endParaRPr>
          </a:p>
        </p:txBody>
      </p:sp>
      <p:sp>
        <p:nvSpPr>
          <p:cNvPr id="12" name="Подзаголовок 2"/>
          <p:cNvSpPr txBox="1">
            <a:spLocks/>
          </p:cNvSpPr>
          <p:nvPr/>
        </p:nvSpPr>
        <p:spPr>
          <a:xfrm>
            <a:off x="2357422" y="3286124"/>
            <a:ext cx="328614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400" dirty="0" smtClean="0">
                <a:solidFill>
                  <a:schemeClr val="tx2">
                    <a:shade val="75000"/>
                  </a:schemeClr>
                </a:solidFill>
              </a:rPr>
              <a:t>He is a son.</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16" name="Подзаголовок 2"/>
          <p:cNvSpPr txBox="1">
            <a:spLocks/>
          </p:cNvSpPr>
          <p:nvPr/>
        </p:nvSpPr>
        <p:spPr>
          <a:xfrm>
            <a:off x="2500298" y="785794"/>
            <a:ext cx="357190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400" b="0" i="0" u="none" strike="noStrike" kern="1200" cap="none" spc="0" normalizeH="0" baseline="0" noProof="0" dirty="0" smtClean="0">
                <a:ln>
                  <a:noFill/>
                </a:ln>
                <a:solidFill>
                  <a:schemeClr val="tx2">
                    <a:shade val="75000"/>
                  </a:schemeClr>
                </a:solidFill>
                <a:effectLst/>
                <a:uLnTx/>
                <a:uFillTx/>
                <a:latin typeface="+mn-lt"/>
                <a:ea typeface="+mn-ea"/>
                <a:cs typeface="+mn-cs"/>
              </a:rPr>
              <a:t>Who</a:t>
            </a:r>
            <a:r>
              <a:rPr kumimoji="0" lang="en-US" sz="4400" b="0" i="0" u="none" strike="noStrike" kern="1200" cap="none" spc="0" normalizeH="0" noProof="0" dirty="0" smtClean="0">
                <a:ln>
                  <a:noFill/>
                </a:ln>
                <a:solidFill>
                  <a:schemeClr val="tx2">
                    <a:shade val="75000"/>
                  </a:schemeClr>
                </a:solidFill>
                <a:effectLst/>
                <a:uLnTx/>
                <a:uFillTx/>
                <a:latin typeface="+mn-lt"/>
                <a:ea typeface="+mn-ea"/>
                <a:cs typeface="+mn-cs"/>
              </a:rPr>
              <a:t> is he?</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pic>
        <p:nvPicPr>
          <p:cNvPr id="3074" name="Picture 2" descr="D:\отец и сын.jpg"/>
          <p:cNvPicPr>
            <a:picLocks noChangeAspect="1" noChangeArrowheads="1"/>
          </p:cNvPicPr>
          <p:nvPr/>
        </p:nvPicPr>
        <p:blipFill>
          <a:blip r:embed="rId4"/>
          <a:srcRect/>
          <a:stretch>
            <a:fillRect/>
          </a:stretch>
        </p:blipFill>
        <p:spPr bwMode="auto">
          <a:xfrm>
            <a:off x="2285984" y="1643050"/>
            <a:ext cx="3571875" cy="4762500"/>
          </a:xfrm>
          <a:prstGeom prst="rect">
            <a:avLst/>
          </a:prstGeom>
          <a:noFill/>
        </p:spPr>
      </p:pic>
    </p:spTree>
  </p:cSld>
  <p:clrMapOvr>
    <a:masterClrMapping/>
  </p:clrMapOvr>
  <p:transition>
    <p:sndAc>
      <p:stSnd>
        <p:snd r:embed="rId3"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3074"/>
                                        </p:tgtEl>
                                        <p:attrNameLst>
                                          <p:attrName>ppt_x</p:attrName>
                                        </p:attrNameLst>
                                      </p:cBhvr>
                                      <p:tavLst>
                                        <p:tav tm="0">
                                          <p:val>
                                            <p:strVal val="ppt_x"/>
                                          </p:val>
                                        </p:tav>
                                        <p:tav tm="100000">
                                          <p:val>
                                            <p:strVal val="ppt_x"/>
                                          </p:val>
                                        </p:tav>
                                      </p:tavLst>
                                    </p:anim>
                                    <p:anim calcmode="lin" valueType="num">
                                      <p:cBhvr additive="base">
                                        <p:cTn id="31" dur="500"/>
                                        <p:tgtEl>
                                          <p:spTgt spid="3074"/>
                                        </p:tgtEl>
                                        <p:attrNameLst>
                                          <p:attrName>ppt_y</p:attrName>
                                        </p:attrNameLst>
                                      </p:cBhvr>
                                      <p:tavLst>
                                        <p:tav tm="0">
                                          <p:val>
                                            <p:strVal val="ppt_y"/>
                                          </p:val>
                                        </p:tav>
                                        <p:tav tm="100000">
                                          <p:val>
                                            <p:strVal val="1+ppt_h/2"/>
                                          </p:val>
                                        </p:tav>
                                      </p:tavLst>
                                    </p:anim>
                                    <p:set>
                                      <p:cBhvr>
                                        <p:cTn id="32" dur="1" fill="hold">
                                          <p:stCondLst>
                                            <p:cond delay="499"/>
                                          </p:stCondLst>
                                        </p:cTn>
                                        <p:tgtEl>
                                          <p:spTgt spid="307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428596" y="0"/>
            <a:ext cx="250033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ru-RU" sz="4400" b="0" i="0" u="none" strike="noStrike" kern="1200" cap="none" spc="0" normalizeH="0" baseline="0" noProof="0" dirty="0" smtClean="0">
                <a:ln>
                  <a:noFill/>
                </a:ln>
                <a:solidFill>
                  <a:schemeClr val="tx2">
                    <a:shade val="75000"/>
                  </a:schemeClr>
                </a:solidFill>
                <a:effectLst/>
                <a:uLnTx/>
                <a:uFillTx/>
                <a:latin typeface="+mn-lt"/>
                <a:ea typeface="+mn-ea"/>
                <a:cs typeface="+mn-cs"/>
              </a:rPr>
              <a:t>Дочь </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5" name="Подзаголовок 2"/>
          <p:cNvSpPr txBox="1">
            <a:spLocks/>
          </p:cNvSpPr>
          <p:nvPr/>
        </p:nvSpPr>
        <p:spPr>
          <a:xfrm>
            <a:off x="5214942" y="0"/>
            <a:ext cx="292895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400" b="0" i="0" u="none" strike="noStrike" kern="1200" cap="none" spc="0" normalizeH="0" baseline="0" noProof="0" dirty="0" smtClean="0">
                <a:ln>
                  <a:noFill/>
                </a:ln>
                <a:solidFill>
                  <a:srgbClr val="FF0000"/>
                </a:solidFill>
                <a:effectLst/>
                <a:uLnTx/>
                <a:uFillTx/>
                <a:latin typeface="+mn-lt"/>
                <a:ea typeface="+mn-ea"/>
                <a:cs typeface="+mn-cs"/>
              </a:rPr>
              <a:t>A</a:t>
            </a:r>
            <a:r>
              <a:rPr kumimoji="0" lang="en-US" sz="4400" b="0" i="0" u="none" strike="noStrike" kern="1200" cap="none" spc="0" normalizeH="0" noProof="0" dirty="0" smtClean="0">
                <a:ln>
                  <a:noFill/>
                </a:ln>
                <a:solidFill>
                  <a:srgbClr val="FF0000"/>
                </a:solidFill>
                <a:effectLst/>
                <a:uLnTx/>
                <a:uFillTx/>
                <a:latin typeface="+mn-lt"/>
                <a:ea typeface="+mn-ea"/>
                <a:cs typeface="+mn-cs"/>
              </a:rPr>
              <a:t> daughter</a:t>
            </a:r>
            <a:r>
              <a:rPr kumimoji="0" lang="ru-RU" sz="4400" b="0" i="0" u="none" strike="noStrike" kern="1200" cap="none" spc="0" normalizeH="0" baseline="0" noProof="0" dirty="0" smtClean="0">
                <a:ln>
                  <a:noFill/>
                </a:ln>
                <a:solidFill>
                  <a:srgbClr val="FF0000"/>
                </a:solidFill>
                <a:effectLst/>
                <a:uLnTx/>
                <a:uFillTx/>
                <a:latin typeface="+mn-lt"/>
                <a:ea typeface="+mn-ea"/>
                <a:cs typeface="+mn-cs"/>
              </a:rPr>
              <a:t> </a:t>
            </a:r>
            <a:endParaRPr kumimoji="0" lang="ru-RU" sz="44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Подзаголовок 2"/>
          <p:cNvSpPr txBox="1">
            <a:spLocks/>
          </p:cNvSpPr>
          <p:nvPr/>
        </p:nvSpPr>
        <p:spPr>
          <a:xfrm>
            <a:off x="2214546" y="857232"/>
            <a:ext cx="3429024"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400" b="0" i="0" u="none" strike="noStrike" kern="1200" cap="none" spc="0" normalizeH="0" baseline="0" noProof="0" dirty="0" smtClean="0">
                <a:ln>
                  <a:noFill/>
                </a:ln>
                <a:solidFill>
                  <a:schemeClr val="tx2">
                    <a:shade val="75000"/>
                  </a:schemeClr>
                </a:solidFill>
                <a:effectLst/>
                <a:uLnTx/>
                <a:uFillTx/>
                <a:latin typeface="+mn-lt"/>
                <a:ea typeface="+mn-ea"/>
                <a:cs typeface="+mn-cs"/>
              </a:rPr>
              <a:t>Who</a:t>
            </a:r>
            <a:r>
              <a:rPr kumimoji="0" lang="en-US" sz="4400" b="0" i="0" u="none" strike="noStrike" kern="1200" cap="none" spc="0" normalizeH="0" noProof="0" dirty="0" smtClean="0">
                <a:ln>
                  <a:noFill/>
                </a:ln>
                <a:solidFill>
                  <a:schemeClr val="tx2">
                    <a:shade val="75000"/>
                  </a:schemeClr>
                </a:solidFill>
                <a:effectLst/>
                <a:uLnTx/>
                <a:uFillTx/>
                <a:latin typeface="+mn-lt"/>
                <a:ea typeface="+mn-ea"/>
                <a:cs typeface="+mn-cs"/>
              </a:rPr>
              <a:t> is she?</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pic>
        <p:nvPicPr>
          <p:cNvPr id="4098" name="Picture 2" descr="D:\мать и дитя.jpg"/>
          <p:cNvPicPr>
            <a:picLocks noChangeAspect="1" noChangeArrowheads="1"/>
          </p:cNvPicPr>
          <p:nvPr/>
        </p:nvPicPr>
        <p:blipFill>
          <a:blip r:embed="rId3"/>
          <a:srcRect/>
          <a:stretch>
            <a:fillRect/>
          </a:stretch>
        </p:blipFill>
        <p:spPr bwMode="auto">
          <a:xfrm>
            <a:off x="928662" y="2143116"/>
            <a:ext cx="7514273" cy="4201859"/>
          </a:xfrm>
          <a:prstGeom prst="rect">
            <a:avLst/>
          </a:prstGeom>
          <a:noFill/>
        </p:spPr>
      </p:pic>
      <p:sp>
        <p:nvSpPr>
          <p:cNvPr id="8" name="Подзаголовок 2"/>
          <p:cNvSpPr txBox="1">
            <a:spLocks/>
          </p:cNvSpPr>
          <p:nvPr/>
        </p:nvSpPr>
        <p:spPr>
          <a:xfrm>
            <a:off x="2143108" y="3429000"/>
            <a:ext cx="4357718" cy="914400"/>
          </a:xfrm>
          <a:prstGeom prst="rect">
            <a:avLst/>
          </a:prstGeom>
        </p:spPr>
        <p:txBody>
          <a:bodyPr vert="horz" anchor="b">
            <a:normAutofit fontScale="925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400" dirty="0" smtClean="0">
                <a:solidFill>
                  <a:schemeClr val="tx2">
                    <a:shade val="75000"/>
                  </a:schemeClr>
                </a:solidFill>
              </a:rPr>
              <a:t>She is a daughter.</a:t>
            </a:r>
            <a:r>
              <a:rPr kumimoji="0" lang="ru-RU" sz="4400" b="0" i="0" u="none" strike="noStrike" kern="1200" cap="none" spc="0" normalizeH="0" baseline="0" noProof="0" dirty="0" smtClean="0">
                <a:ln>
                  <a:noFill/>
                </a:ln>
                <a:solidFill>
                  <a:schemeClr val="tx2">
                    <a:shade val="75000"/>
                  </a:schemeClr>
                </a:solidFill>
                <a:effectLst/>
                <a:uLnTx/>
                <a:uFillTx/>
                <a:latin typeface="+mn-lt"/>
                <a:ea typeface="+mn-ea"/>
                <a:cs typeface="+mn-cs"/>
              </a:rPr>
              <a:t> </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098"/>
                                        </p:tgtEl>
                                        <p:attrNameLst>
                                          <p:attrName>ppt_x</p:attrName>
                                        </p:attrNameLst>
                                      </p:cBhvr>
                                      <p:tavLst>
                                        <p:tav tm="0">
                                          <p:val>
                                            <p:strVal val="ppt_x"/>
                                          </p:val>
                                        </p:tav>
                                        <p:tav tm="100000">
                                          <p:val>
                                            <p:strVal val="ppt_x"/>
                                          </p:val>
                                        </p:tav>
                                      </p:tavLst>
                                    </p:anim>
                                    <p:anim calcmode="lin" valueType="num">
                                      <p:cBhvr additive="base">
                                        <p:cTn id="31" dur="500"/>
                                        <p:tgtEl>
                                          <p:spTgt spid="4098"/>
                                        </p:tgtEl>
                                        <p:attrNameLst>
                                          <p:attrName>ppt_y</p:attrName>
                                        </p:attrNameLst>
                                      </p:cBhvr>
                                      <p:tavLst>
                                        <p:tav tm="0">
                                          <p:val>
                                            <p:strVal val="ppt_y"/>
                                          </p:val>
                                        </p:tav>
                                        <p:tav tm="100000">
                                          <p:val>
                                            <p:strVal val="1+ppt_h/2"/>
                                          </p:val>
                                        </p:tav>
                                      </p:tavLst>
                                    </p:anim>
                                    <p:set>
                                      <p:cBhvr>
                                        <p:cTn id="32" dur="1" fill="hold">
                                          <p:stCondLst>
                                            <p:cond delay="499"/>
                                          </p:stCondLst>
                                        </p:cTn>
                                        <p:tgtEl>
                                          <p:spTgt spid="409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4529142" cy="1222375"/>
          </a:xfrm>
        </p:spPr>
        <p:txBody>
          <a:bodyPr>
            <a:normAutofit/>
          </a:bodyPr>
          <a:lstStyle/>
          <a:p>
            <a:r>
              <a:rPr lang="ru-RU" sz="4400" dirty="0" smtClean="0"/>
              <a:t>Есть, владеть</a:t>
            </a:r>
            <a:endParaRPr lang="ru-RU" sz="4400" dirty="0"/>
          </a:p>
        </p:txBody>
      </p:sp>
      <p:sp>
        <p:nvSpPr>
          <p:cNvPr id="4" name="Заголовок 1"/>
          <p:cNvSpPr txBox="1">
            <a:spLocks/>
          </p:cNvSpPr>
          <p:nvPr/>
        </p:nvSpPr>
        <p:spPr>
          <a:xfrm>
            <a:off x="4357686" y="928670"/>
            <a:ext cx="3214710"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cap="all" dirty="0" smtClean="0">
                <a:solidFill>
                  <a:srgbClr val="FF0000"/>
                </a:solidFill>
                <a:effectLst>
                  <a:reflection blurRad="12700" stA="48000" endA="300" endPos="55000" dir="5400000" sy="-90000" algn="bl" rotWithShape="0"/>
                </a:effectLst>
                <a:latin typeface="+mj-lt"/>
                <a:ea typeface="+mj-ea"/>
                <a:cs typeface="+mj-cs"/>
              </a:rPr>
              <a:t>Have got </a:t>
            </a:r>
            <a:endParaRPr kumimoji="0" lang="ru-RU" sz="44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5" name="Заголовок 1"/>
          <p:cNvSpPr txBox="1">
            <a:spLocks/>
          </p:cNvSpPr>
          <p:nvPr/>
        </p:nvSpPr>
        <p:spPr>
          <a:xfrm>
            <a:off x="428596" y="2214554"/>
            <a:ext cx="8143932" cy="4143404"/>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Заголовок 1"/>
          <p:cNvSpPr txBox="1">
            <a:spLocks/>
          </p:cNvSpPr>
          <p:nvPr/>
        </p:nvSpPr>
        <p:spPr>
          <a:xfrm>
            <a:off x="642910" y="2357430"/>
            <a:ext cx="7858180" cy="4000528"/>
          </a:xfrm>
          <a:prstGeom prst="rect">
            <a:avLst/>
          </a:prstGeom>
        </p:spPr>
        <p:txBody>
          <a:bodyPr vert="horz" anchor="t">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Я</a:t>
            </a:r>
            <a:r>
              <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 </a:t>
            </a:r>
            <a:r>
              <a:rPr kumimoji="0" lang="en-US"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I – </a:t>
            </a:r>
            <a:r>
              <a:rPr kumimoji="0" lang="en-US" sz="4400" b="0" i="0" u="none" strike="noStrike" kern="1200" cap="all" spc="0" normalizeH="0" noProof="0" dirty="0" smtClean="0">
                <a:ln>
                  <a:noFill/>
                </a:ln>
                <a:solidFill>
                  <a:srgbClr val="FF0000"/>
                </a:solidFill>
                <a:effectLst>
                  <a:reflection blurRad="12700" stA="48000" endA="300" endPos="55000" dir="5400000" sy="-90000" algn="bl" rotWithShape="0"/>
                </a:effectLst>
                <a:uLnTx/>
                <a:uFillTx/>
                <a:latin typeface="+mj-lt"/>
                <a:ea typeface="+mj-ea"/>
                <a:cs typeface="+mj-cs"/>
              </a:rPr>
              <a:t>Have got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он          </a:t>
            </a:r>
            <a:r>
              <a:rPr kumimoji="0" lang="en-US"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he</a:t>
            </a:r>
            <a:r>
              <a:rPr lang="en-US" sz="4400" cap="all" dirty="0" smtClean="0">
                <a:solidFill>
                  <a:schemeClr val="tx2"/>
                </a:solidFill>
                <a:effectLst>
                  <a:reflection blurRad="12700" stA="48000" endA="300" endPos="55000" dir="5400000" sy="-90000" algn="bl" rotWithShape="0"/>
                </a:effectLst>
                <a:latin typeface="+mj-lt"/>
                <a:ea typeface="+mj-ea"/>
                <a:cs typeface="+mj-cs"/>
              </a:rPr>
              <a:t>, she –</a:t>
            </a:r>
            <a:r>
              <a:rPr lang="en-US" sz="4400" cap="all" dirty="0" smtClean="0">
                <a:solidFill>
                  <a:srgbClr val="FF0000"/>
                </a:solidFill>
                <a:effectLst>
                  <a:reflection blurRad="12700" stA="48000" endA="300" endPos="55000" dir="5400000" sy="-90000" algn="bl" rotWithShape="0"/>
                </a:effectLst>
                <a:latin typeface="+mj-lt"/>
                <a:ea typeface="+mj-ea"/>
                <a:cs typeface="+mj-cs"/>
              </a:rPr>
              <a:t> has got</a:t>
            </a:r>
            <a:r>
              <a:rPr lang="en-US" sz="4400" cap="all" dirty="0" smtClean="0">
                <a:solidFill>
                  <a:schemeClr val="tx2"/>
                </a:solidFill>
                <a:effectLst>
                  <a:reflection blurRad="12700" stA="48000" endA="300" endPos="55000" dir="5400000" sy="-90000" algn="bl" rotWithShape="0"/>
                </a:effectLst>
                <a:latin typeface="+mj-lt"/>
                <a:ea typeface="+mj-ea"/>
                <a:cs typeface="+mj-cs"/>
              </a:rPr>
              <a:t>  </a:t>
            </a:r>
            <a:endPar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ru-RU" sz="4400" cap="all" dirty="0" smtClean="0">
                <a:solidFill>
                  <a:schemeClr val="tx2"/>
                </a:solidFill>
                <a:effectLst>
                  <a:reflection blurRad="12700" stA="48000" endA="300" endPos="55000" dir="5400000" sy="-90000" algn="bl" rotWithShape="0"/>
                </a:effectLst>
                <a:latin typeface="+mj-lt"/>
                <a:ea typeface="+mj-ea"/>
                <a:cs typeface="+mj-cs"/>
              </a:rPr>
              <a:t>Она</a:t>
            </a:r>
          </a:p>
          <a:p>
            <a:pPr marL="0" marR="0" lvl="0" indent="0" algn="l" defTabSz="914400" rtl="0" eaLnBrk="1" fontAlgn="auto" latinLnBrk="0" hangingPunct="1">
              <a:lnSpc>
                <a:spcPct val="100000"/>
              </a:lnSpc>
              <a:spcBef>
                <a:spcPct val="0"/>
              </a:spcBef>
              <a:spcAft>
                <a:spcPts val="0"/>
              </a:spcAft>
              <a:buClrTx/>
              <a:buSzTx/>
              <a:buFontTx/>
              <a:buNone/>
              <a:tabLst/>
              <a:defRPr/>
            </a:pPr>
            <a:r>
              <a:rPr lang="ru-RU" sz="4400" cap="all" dirty="0" smtClean="0">
                <a:solidFill>
                  <a:schemeClr val="tx2"/>
                </a:solidFill>
                <a:effectLst>
                  <a:reflection blurRad="12700" stA="48000" endA="300" endPos="55000" dir="5400000" sy="-90000" algn="bl" rotWithShape="0"/>
                </a:effectLst>
                <a:latin typeface="+mj-lt"/>
                <a:ea typeface="+mj-ea"/>
                <a:cs typeface="+mj-cs"/>
              </a:rPr>
              <a:t>Мы        </a:t>
            </a:r>
            <a:r>
              <a:rPr lang="en-US" sz="4400" cap="all" dirty="0" smtClean="0">
                <a:solidFill>
                  <a:schemeClr val="tx2"/>
                </a:solidFill>
                <a:effectLst>
                  <a:reflection blurRad="12700" stA="48000" endA="300" endPos="55000" dir="5400000" sy="-90000" algn="bl" rotWithShape="0"/>
                </a:effectLst>
                <a:latin typeface="+mj-lt"/>
                <a:ea typeface="+mj-ea"/>
                <a:cs typeface="+mj-cs"/>
              </a:rPr>
              <a:t>we </a:t>
            </a:r>
            <a:endParaRPr lang="ru-RU" sz="4400" cap="all" dirty="0" smtClean="0">
              <a:solidFill>
                <a:schemeClr val="tx2"/>
              </a:solidFill>
              <a:effectLst>
                <a:reflection blurRad="12700" stA="48000" endA="300" endPos="55000" dir="5400000" sy="-90000" algn="bl" rotWithShape="0"/>
              </a:effectLst>
              <a:latin typeface="+mj-lt"/>
              <a:ea typeface="+mj-ea"/>
              <a:cs typeface="+mj-cs"/>
            </a:endParaRPr>
          </a:p>
          <a:p>
            <a:pPr lvl="0">
              <a:spcBef>
                <a:spcPct val="0"/>
              </a:spcBef>
            </a:pPr>
            <a:r>
              <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Вы, ты   </a:t>
            </a:r>
            <a:r>
              <a:rPr kumimoji="0" lang="en-US"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you        </a:t>
            </a:r>
            <a:r>
              <a:rPr lang="en-US" sz="4400" cap="all" dirty="0" smtClean="0">
                <a:solidFill>
                  <a:srgbClr val="FF0000"/>
                </a:solidFill>
                <a:effectLst>
                  <a:reflection blurRad="12700" stA="48000" endA="300" endPos="55000" dir="5400000" sy="-90000" algn="bl" rotWithShape="0"/>
                </a:effectLst>
              </a:rPr>
              <a:t>Have </a:t>
            </a:r>
            <a:r>
              <a:rPr lang="en-US" sz="4400" cap="all" dirty="0">
                <a:solidFill>
                  <a:srgbClr val="FF0000"/>
                </a:solidFill>
                <a:effectLst>
                  <a:reflection blurRad="12700" stA="48000" endA="300" endPos="55000" dir="5400000" sy="-90000" algn="bl" rotWithShape="0"/>
                </a:effectLst>
              </a:rPr>
              <a:t>got </a:t>
            </a:r>
            <a:endPar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Они</a:t>
            </a:r>
            <a:r>
              <a:rPr kumimoji="0" lang="en-US"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they</a:t>
            </a:r>
            <a:endParaRPr kumimoji="0" lang="ru-RU" sz="4400" b="0" i="0" u="none" strike="noStrike" kern="1200" cap="all" spc="0" normalizeH="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7" name="Правая фигурная скобка 6"/>
          <p:cNvSpPr/>
          <p:nvPr/>
        </p:nvSpPr>
        <p:spPr>
          <a:xfrm>
            <a:off x="2071670" y="3214686"/>
            <a:ext cx="500066" cy="107157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8" name="Правая фигурная скобка 7"/>
          <p:cNvSpPr/>
          <p:nvPr/>
        </p:nvSpPr>
        <p:spPr>
          <a:xfrm>
            <a:off x="2357422" y="4357694"/>
            <a:ext cx="571504" cy="15716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9" name="Правая фигурная скобка 8"/>
          <p:cNvSpPr/>
          <p:nvPr/>
        </p:nvSpPr>
        <p:spPr>
          <a:xfrm>
            <a:off x="4143372" y="4357694"/>
            <a:ext cx="571504" cy="15716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28794" y="0"/>
            <a:ext cx="5643602" cy="1222375"/>
          </a:xfrm>
        </p:spPr>
        <p:txBody>
          <a:bodyPr>
            <a:normAutofit/>
          </a:bodyPr>
          <a:lstStyle/>
          <a:p>
            <a:r>
              <a:rPr lang="en-US" sz="4400" dirty="0" smtClean="0"/>
              <a:t>What has he got?</a:t>
            </a:r>
            <a:endParaRPr lang="ru-RU" sz="4400" dirty="0"/>
          </a:p>
        </p:txBody>
      </p:sp>
      <p:sp>
        <p:nvSpPr>
          <p:cNvPr id="7" name="Заголовок 1"/>
          <p:cNvSpPr txBox="1">
            <a:spLocks/>
          </p:cNvSpPr>
          <p:nvPr/>
        </p:nvSpPr>
        <p:spPr>
          <a:xfrm>
            <a:off x="642910" y="857232"/>
            <a:ext cx="7858180" cy="4000528"/>
          </a:xfrm>
          <a:prstGeom prst="rect">
            <a:avLst/>
          </a:prstGeom>
        </p:spPr>
        <p:txBody>
          <a:bodyPr vert="horz" anchor="t">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Я</a:t>
            </a:r>
            <a:r>
              <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 </a:t>
            </a:r>
            <a:r>
              <a:rPr kumimoji="0" lang="en-US"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I – </a:t>
            </a:r>
            <a:r>
              <a:rPr kumimoji="0" lang="en-US" sz="4400" b="0" i="0" u="none" strike="noStrike" kern="1200" cap="all" spc="0" normalizeH="0" noProof="0" dirty="0" smtClean="0">
                <a:ln>
                  <a:noFill/>
                </a:ln>
                <a:solidFill>
                  <a:srgbClr val="FF0000"/>
                </a:solidFill>
                <a:effectLst>
                  <a:reflection blurRad="12700" stA="48000" endA="300" endPos="55000" dir="5400000" sy="-90000" algn="bl" rotWithShape="0"/>
                </a:effectLst>
                <a:uLnTx/>
                <a:uFillTx/>
                <a:latin typeface="+mj-lt"/>
                <a:ea typeface="+mj-ea"/>
                <a:cs typeface="+mj-cs"/>
              </a:rPr>
              <a:t>Have got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он          </a:t>
            </a:r>
            <a:r>
              <a:rPr kumimoji="0" lang="en-US"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he</a:t>
            </a:r>
            <a:r>
              <a:rPr lang="en-US" sz="4400" cap="all" dirty="0" smtClean="0">
                <a:solidFill>
                  <a:schemeClr val="tx2"/>
                </a:solidFill>
                <a:effectLst>
                  <a:reflection blurRad="12700" stA="48000" endA="300" endPos="55000" dir="5400000" sy="-90000" algn="bl" rotWithShape="0"/>
                </a:effectLst>
                <a:latin typeface="+mj-lt"/>
                <a:ea typeface="+mj-ea"/>
                <a:cs typeface="+mj-cs"/>
              </a:rPr>
              <a:t>, she –</a:t>
            </a:r>
            <a:r>
              <a:rPr lang="en-US" sz="4400" cap="all" dirty="0" smtClean="0">
                <a:solidFill>
                  <a:srgbClr val="FF0000"/>
                </a:solidFill>
                <a:effectLst>
                  <a:reflection blurRad="12700" stA="48000" endA="300" endPos="55000" dir="5400000" sy="-90000" algn="bl" rotWithShape="0"/>
                </a:effectLst>
                <a:latin typeface="+mj-lt"/>
                <a:ea typeface="+mj-ea"/>
                <a:cs typeface="+mj-cs"/>
              </a:rPr>
              <a:t> has got</a:t>
            </a:r>
            <a:r>
              <a:rPr lang="en-US" sz="4400" cap="all" dirty="0" smtClean="0">
                <a:solidFill>
                  <a:schemeClr val="tx2"/>
                </a:solidFill>
                <a:effectLst>
                  <a:reflection blurRad="12700" stA="48000" endA="300" endPos="55000" dir="5400000" sy="-90000" algn="bl" rotWithShape="0"/>
                </a:effectLst>
                <a:latin typeface="+mj-lt"/>
                <a:ea typeface="+mj-ea"/>
                <a:cs typeface="+mj-cs"/>
              </a:rPr>
              <a:t>  </a:t>
            </a:r>
            <a:endPar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ru-RU" sz="4400" cap="all" dirty="0" smtClean="0">
                <a:solidFill>
                  <a:schemeClr val="tx2"/>
                </a:solidFill>
                <a:effectLst>
                  <a:reflection blurRad="12700" stA="48000" endA="300" endPos="55000" dir="5400000" sy="-90000" algn="bl" rotWithShape="0"/>
                </a:effectLst>
                <a:latin typeface="+mj-lt"/>
                <a:ea typeface="+mj-ea"/>
                <a:cs typeface="+mj-cs"/>
              </a:rPr>
              <a:t>Она</a:t>
            </a:r>
          </a:p>
          <a:p>
            <a:pPr marL="0" marR="0" lvl="0" indent="0" algn="l" defTabSz="914400" rtl="0" eaLnBrk="1" fontAlgn="auto" latinLnBrk="0" hangingPunct="1">
              <a:lnSpc>
                <a:spcPct val="100000"/>
              </a:lnSpc>
              <a:spcBef>
                <a:spcPct val="0"/>
              </a:spcBef>
              <a:spcAft>
                <a:spcPts val="0"/>
              </a:spcAft>
              <a:buClrTx/>
              <a:buSzTx/>
              <a:buFontTx/>
              <a:buNone/>
              <a:tabLst/>
              <a:defRPr/>
            </a:pPr>
            <a:r>
              <a:rPr lang="ru-RU" sz="4400" cap="all" dirty="0" smtClean="0">
                <a:solidFill>
                  <a:schemeClr val="tx2"/>
                </a:solidFill>
                <a:effectLst>
                  <a:reflection blurRad="12700" stA="48000" endA="300" endPos="55000" dir="5400000" sy="-90000" algn="bl" rotWithShape="0"/>
                </a:effectLst>
                <a:latin typeface="+mj-lt"/>
                <a:ea typeface="+mj-ea"/>
                <a:cs typeface="+mj-cs"/>
              </a:rPr>
              <a:t>Мы        </a:t>
            </a:r>
            <a:r>
              <a:rPr lang="en-US" sz="4400" cap="all" dirty="0" smtClean="0">
                <a:solidFill>
                  <a:schemeClr val="tx2"/>
                </a:solidFill>
                <a:effectLst>
                  <a:reflection blurRad="12700" stA="48000" endA="300" endPos="55000" dir="5400000" sy="-90000" algn="bl" rotWithShape="0"/>
                </a:effectLst>
                <a:latin typeface="+mj-lt"/>
                <a:ea typeface="+mj-ea"/>
                <a:cs typeface="+mj-cs"/>
              </a:rPr>
              <a:t>we </a:t>
            </a:r>
            <a:endParaRPr lang="ru-RU" sz="4400" cap="all" dirty="0" smtClean="0">
              <a:solidFill>
                <a:schemeClr val="tx2"/>
              </a:solidFill>
              <a:effectLst>
                <a:reflection blurRad="12700" stA="48000" endA="300" endPos="55000" dir="5400000" sy="-90000" algn="bl" rotWithShape="0"/>
              </a:effectLst>
              <a:latin typeface="+mj-lt"/>
              <a:ea typeface="+mj-ea"/>
              <a:cs typeface="+mj-cs"/>
            </a:endParaRPr>
          </a:p>
          <a:p>
            <a:pPr lvl="0">
              <a:spcBef>
                <a:spcPct val="0"/>
              </a:spcBef>
            </a:pPr>
            <a:r>
              <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Вы, ты   </a:t>
            </a:r>
            <a:r>
              <a:rPr kumimoji="0" lang="en-US"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you        </a:t>
            </a:r>
            <a:r>
              <a:rPr lang="en-US" sz="4400" cap="all" dirty="0" smtClean="0">
                <a:solidFill>
                  <a:srgbClr val="FF0000"/>
                </a:solidFill>
                <a:effectLst>
                  <a:reflection blurRad="12700" stA="48000" endA="300" endPos="55000" dir="5400000" sy="-90000" algn="bl" rotWithShape="0"/>
                </a:effectLst>
              </a:rPr>
              <a:t>Have </a:t>
            </a:r>
            <a:r>
              <a:rPr lang="en-US" sz="4400" cap="all" dirty="0">
                <a:solidFill>
                  <a:srgbClr val="FF0000"/>
                </a:solidFill>
                <a:effectLst>
                  <a:reflection blurRad="12700" stA="48000" endA="300" endPos="55000" dir="5400000" sy="-90000" algn="bl" rotWithShape="0"/>
                </a:effectLst>
              </a:rPr>
              <a:t>got </a:t>
            </a:r>
            <a:endPar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Они</a:t>
            </a:r>
            <a:r>
              <a:rPr kumimoji="0" lang="en-US" sz="44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they</a:t>
            </a:r>
            <a:endParaRPr kumimoji="0" lang="ru-RU" sz="4400" b="0" i="0" u="none" strike="noStrike" kern="1200" cap="all" spc="0" normalizeH="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 name="Правая фигурная скобка 7"/>
          <p:cNvSpPr/>
          <p:nvPr/>
        </p:nvSpPr>
        <p:spPr>
          <a:xfrm>
            <a:off x="1928794" y="1571612"/>
            <a:ext cx="500066" cy="107157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9" name="Правая фигурная скобка 8"/>
          <p:cNvSpPr/>
          <p:nvPr/>
        </p:nvSpPr>
        <p:spPr>
          <a:xfrm>
            <a:off x="2357422" y="2857496"/>
            <a:ext cx="571504" cy="15716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0" name="Правая фигурная скобка 9"/>
          <p:cNvSpPr/>
          <p:nvPr/>
        </p:nvSpPr>
        <p:spPr>
          <a:xfrm>
            <a:off x="4143372" y="2857496"/>
            <a:ext cx="571504" cy="15716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pic>
        <p:nvPicPr>
          <p:cNvPr id="5125" name="Picture 5" descr="D:\отец и сын.jpg"/>
          <p:cNvPicPr>
            <a:picLocks noChangeAspect="1" noChangeArrowheads="1"/>
          </p:cNvPicPr>
          <p:nvPr/>
        </p:nvPicPr>
        <p:blipFill>
          <a:blip r:embed="rId3"/>
          <a:srcRect/>
          <a:stretch>
            <a:fillRect/>
          </a:stretch>
        </p:blipFill>
        <p:spPr bwMode="auto">
          <a:xfrm>
            <a:off x="2143108" y="666750"/>
            <a:ext cx="4643438" cy="6191250"/>
          </a:xfrm>
          <a:prstGeom prst="rect">
            <a:avLst/>
          </a:prstGeom>
          <a:noFill/>
        </p:spPr>
      </p:pic>
      <p:sp>
        <p:nvSpPr>
          <p:cNvPr id="14" name="Подзаголовок 2"/>
          <p:cNvSpPr txBox="1">
            <a:spLocks/>
          </p:cNvSpPr>
          <p:nvPr/>
        </p:nvSpPr>
        <p:spPr>
          <a:xfrm>
            <a:off x="2285984" y="4786322"/>
            <a:ext cx="4357718"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400" dirty="0" smtClean="0">
                <a:solidFill>
                  <a:srgbClr val="FF0000"/>
                </a:solidFill>
              </a:rPr>
              <a:t>He has got a son</a:t>
            </a:r>
            <a:r>
              <a:rPr lang="en-US" sz="4400" dirty="0" smtClean="0">
                <a:solidFill>
                  <a:schemeClr val="tx2">
                    <a:shade val="75000"/>
                  </a:schemeClr>
                </a:solidFill>
              </a:rPr>
              <a:t>.</a:t>
            </a:r>
            <a:r>
              <a:rPr kumimoji="0" lang="ru-RU" sz="4400" b="0" i="0" u="none" strike="noStrike" kern="1200" cap="none" spc="0" normalizeH="0" baseline="0" noProof="0" dirty="0" smtClean="0">
                <a:ln>
                  <a:noFill/>
                </a:ln>
                <a:solidFill>
                  <a:schemeClr val="tx2">
                    <a:shade val="75000"/>
                  </a:schemeClr>
                </a:solidFill>
                <a:effectLst/>
                <a:uLnTx/>
                <a:uFillTx/>
                <a:latin typeface="+mn-lt"/>
                <a:ea typeface="+mn-ea"/>
                <a:cs typeface="+mn-cs"/>
              </a:rPr>
              <a:t> </a:t>
            </a:r>
            <a:endParaRPr kumimoji="0" lang="ru-RU" sz="4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pic>
        <p:nvPicPr>
          <p:cNvPr id="5127" name="Picture 7" descr="D:\матьи и сын.jpg"/>
          <p:cNvPicPr>
            <a:picLocks noChangeAspect="1" noChangeArrowheads="1"/>
          </p:cNvPicPr>
          <p:nvPr/>
        </p:nvPicPr>
        <p:blipFill>
          <a:blip r:embed="rId4"/>
          <a:srcRect/>
          <a:stretch>
            <a:fillRect/>
          </a:stretch>
        </p:blipFill>
        <p:spPr bwMode="auto">
          <a:xfrm>
            <a:off x="1285852" y="1071546"/>
            <a:ext cx="6732270" cy="4922520"/>
          </a:xfrm>
          <a:prstGeom prst="rect">
            <a:avLst/>
          </a:prstGeom>
          <a:noFill/>
        </p:spPr>
      </p:pic>
      <p:sp>
        <p:nvSpPr>
          <p:cNvPr id="17" name="Подзаголовок 2"/>
          <p:cNvSpPr txBox="1">
            <a:spLocks/>
          </p:cNvSpPr>
          <p:nvPr/>
        </p:nvSpPr>
        <p:spPr>
          <a:xfrm>
            <a:off x="2143108" y="3429000"/>
            <a:ext cx="4786346" cy="914400"/>
          </a:xfrm>
          <a:prstGeom prst="rect">
            <a:avLst/>
          </a:prstGeom>
        </p:spPr>
        <p:txBody>
          <a:bodyPr vert="horz" anchor="b">
            <a:normAutofit fontScale="925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400" dirty="0" smtClean="0">
                <a:solidFill>
                  <a:srgbClr val="FF0000"/>
                </a:solidFill>
              </a:rPr>
              <a:t>He has got a mother.</a:t>
            </a:r>
            <a:r>
              <a:rPr kumimoji="0" lang="ru-RU" sz="4400" b="0" i="0" u="none" strike="noStrike" kern="1200" cap="none" spc="0" normalizeH="0" baseline="0" noProof="0" dirty="0" smtClean="0">
                <a:ln>
                  <a:noFill/>
                </a:ln>
                <a:solidFill>
                  <a:srgbClr val="FF0000"/>
                </a:solidFill>
                <a:effectLst/>
                <a:uLnTx/>
                <a:uFillTx/>
                <a:latin typeface="+mn-lt"/>
                <a:ea typeface="+mn-ea"/>
                <a:cs typeface="+mn-cs"/>
              </a:rPr>
              <a:t> </a:t>
            </a:r>
            <a:endParaRPr kumimoji="0" lang="ru-RU" sz="44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8"/>
                                        </p:tgtEl>
                                        <p:attrNameLst>
                                          <p:attrName>ppt_x</p:attrName>
                                        </p:attrNameLst>
                                      </p:cBhvr>
                                      <p:tavLst>
                                        <p:tav tm="0">
                                          <p:val>
                                            <p:strVal val="ppt_x"/>
                                          </p:val>
                                        </p:tav>
                                        <p:tav tm="100000">
                                          <p:val>
                                            <p:strVal val="ppt_x"/>
                                          </p:val>
                                        </p:tav>
                                      </p:tavLst>
                                    </p:anim>
                                    <p:anim calcmode="lin" valueType="num">
                                      <p:cBhvr additive="base">
                                        <p:cTn id="39" dur="500"/>
                                        <p:tgtEl>
                                          <p:spTgt spid="8"/>
                                        </p:tgtEl>
                                        <p:attrNameLst>
                                          <p:attrName>ppt_y</p:attrName>
                                        </p:attrNameLst>
                                      </p:cBhvr>
                                      <p:tavLst>
                                        <p:tav tm="0">
                                          <p:val>
                                            <p:strVal val="ppt_y"/>
                                          </p:val>
                                        </p:tav>
                                        <p:tav tm="100000">
                                          <p:val>
                                            <p:strVal val="1+ppt_h/2"/>
                                          </p:val>
                                        </p:tav>
                                      </p:tavLst>
                                    </p:anim>
                                    <p:set>
                                      <p:cBhvr>
                                        <p:cTn id="40" dur="1" fill="hold">
                                          <p:stCondLst>
                                            <p:cond delay="499"/>
                                          </p:stCondLst>
                                        </p:cTn>
                                        <p:tgtEl>
                                          <p:spTgt spid="8"/>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0"/>
                                        </p:tgtEl>
                                        <p:attrNameLst>
                                          <p:attrName>ppt_x</p:attrName>
                                        </p:attrNameLst>
                                      </p:cBhvr>
                                      <p:tavLst>
                                        <p:tav tm="0">
                                          <p:val>
                                            <p:strVal val="ppt_x"/>
                                          </p:val>
                                        </p:tav>
                                        <p:tav tm="100000">
                                          <p:val>
                                            <p:strVal val="ppt_x"/>
                                          </p:val>
                                        </p:tav>
                                      </p:tavLst>
                                    </p:anim>
                                    <p:anim calcmode="lin" valueType="num">
                                      <p:cBhvr additive="base">
                                        <p:cTn id="47" dur="500"/>
                                        <p:tgtEl>
                                          <p:spTgt spid="10"/>
                                        </p:tgtEl>
                                        <p:attrNameLst>
                                          <p:attrName>ppt_y</p:attrName>
                                        </p:attrNameLst>
                                      </p:cBhvr>
                                      <p:tavLst>
                                        <p:tav tm="0">
                                          <p:val>
                                            <p:strVal val="ppt_y"/>
                                          </p:val>
                                        </p:tav>
                                        <p:tav tm="100000">
                                          <p:val>
                                            <p:strVal val="1+ppt_h/2"/>
                                          </p:val>
                                        </p:tav>
                                      </p:tavLst>
                                    </p:anim>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125"/>
                                        </p:tgtEl>
                                        <p:attrNameLst>
                                          <p:attrName>style.visibility</p:attrName>
                                        </p:attrNameLst>
                                      </p:cBhvr>
                                      <p:to>
                                        <p:strVal val="visible"/>
                                      </p:to>
                                    </p:set>
                                    <p:anim calcmode="lin" valueType="num">
                                      <p:cBhvr additive="base">
                                        <p:cTn id="53" dur="500" fill="hold"/>
                                        <p:tgtEl>
                                          <p:spTgt spid="5125"/>
                                        </p:tgtEl>
                                        <p:attrNameLst>
                                          <p:attrName>ppt_x</p:attrName>
                                        </p:attrNameLst>
                                      </p:cBhvr>
                                      <p:tavLst>
                                        <p:tav tm="0">
                                          <p:val>
                                            <p:strVal val="#ppt_x"/>
                                          </p:val>
                                        </p:tav>
                                        <p:tav tm="100000">
                                          <p:val>
                                            <p:strVal val="#ppt_x"/>
                                          </p:val>
                                        </p:tav>
                                      </p:tavLst>
                                    </p:anim>
                                    <p:anim calcmode="lin" valueType="num">
                                      <p:cBhvr additive="base">
                                        <p:cTn id="5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14"/>
                                        </p:tgtEl>
                                        <p:attrNameLst>
                                          <p:attrName>ppt_x</p:attrName>
                                        </p:attrNameLst>
                                      </p:cBhvr>
                                      <p:tavLst>
                                        <p:tav tm="0">
                                          <p:val>
                                            <p:strVal val="ppt_x"/>
                                          </p:val>
                                        </p:tav>
                                        <p:tav tm="100000">
                                          <p:val>
                                            <p:strVal val="ppt_x"/>
                                          </p:val>
                                        </p:tav>
                                      </p:tavLst>
                                    </p:anim>
                                    <p:anim calcmode="lin" valueType="num">
                                      <p:cBhvr additive="base">
                                        <p:cTn id="65" dur="500"/>
                                        <p:tgtEl>
                                          <p:spTgt spid="14"/>
                                        </p:tgtEl>
                                        <p:attrNameLst>
                                          <p:attrName>ppt_y</p:attrName>
                                        </p:attrNameLst>
                                      </p:cBhvr>
                                      <p:tavLst>
                                        <p:tav tm="0">
                                          <p:val>
                                            <p:strVal val="ppt_y"/>
                                          </p:val>
                                        </p:tav>
                                        <p:tav tm="100000">
                                          <p:val>
                                            <p:strVal val="1+ppt_h/2"/>
                                          </p:val>
                                        </p:tav>
                                      </p:tavLst>
                                    </p:anim>
                                    <p:set>
                                      <p:cBhvr>
                                        <p:cTn id="66" dur="1" fill="hold">
                                          <p:stCondLst>
                                            <p:cond delay="499"/>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5125"/>
                                        </p:tgtEl>
                                        <p:attrNameLst>
                                          <p:attrName>ppt_x</p:attrName>
                                        </p:attrNameLst>
                                      </p:cBhvr>
                                      <p:tavLst>
                                        <p:tav tm="0">
                                          <p:val>
                                            <p:strVal val="ppt_x"/>
                                          </p:val>
                                        </p:tav>
                                        <p:tav tm="100000">
                                          <p:val>
                                            <p:strVal val="ppt_x"/>
                                          </p:val>
                                        </p:tav>
                                      </p:tavLst>
                                    </p:anim>
                                    <p:anim calcmode="lin" valueType="num">
                                      <p:cBhvr additive="base">
                                        <p:cTn id="71" dur="500"/>
                                        <p:tgtEl>
                                          <p:spTgt spid="5125"/>
                                        </p:tgtEl>
                                        <p:attrNameLst>
                                          <p:attrName>ppt_y</p:attrName>
                                        </p:attrNameLst>
                                      </p:cBhvr>
                                      <p:tavLst>
                                        <p:tav tm="0">
                                          <p:val>
                                            <p:strVal val="ppt_y"/>
                                          </p:val>
                                        </p:tav>
                                        <p:tav tm="100000">
                                          <p:val>
                                            <p:strVal val="1+ppt_h/2"/>
                                          </p:val>
                                        </p:tav>
                                      </p:tavLst>
                                    </p:anim>
                                    <p:set>
                                      <p:cBhvr>
                                        <p:cTn id="72" dur="1" fill="hold">
                                          <p:stCondLst>
                                            <p:cond delay="499"/>
                                          </p:stCondLst>
                                        </p:cTn>
                                        <p:tgtEl>
                                          <p:spTgt spid="51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127"/>
                                        </p:tgtEl>
                                        <p:attrNameLst>
                                          <p:attrName>style.visibility</p:attrName>
                                        </p:attrNameLst>
                                      </p:cBhvr>
                                      <p:to>
                                        <p:strVal val="visible"/>
                                      </p:to>
                                    </p:set>
                                    <p:anim calcmode="lin" valueType="num">
                                      <p:cBhvr additive="base">
                                        <p:cTn id="77" dur="500" fill="hold"/>
                                        <p:tgtEl>
                                          <p:spTgt spid="5127"/>
                                        </p:tgtEl>
                                        <p:attrNameLst>
                                          <p:attrName>ppt_x</p:attrName>
                                        </p:attrNameLst>
                                      </p:cBhvr>
                                      <p:tavLst>
                                        <p:tav tm="0">
                                          <p:val>
                                            <p:strVal val="#ppt_x"/>
                                          </p:val>
                                        </p:tav>
                                        <p:tav tm="100000">
                                          <p:val>
                                            <p:strVal val="#ppt_x"/>
                                          </p:val>
                                        </p:tav>
                                      </p:tavLst>
                                    </p:anim>
                                    <p:anim calcmode="lin" valueType="num">
                                      <p:cBhvr additive="base">
                                        <p:cTn id="78"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17"/>
                                        </p:tgtEl>
                                        <p:attrNameLst>
                                          <p:attrName>ppt_x</p:attrName>
                                        </p:attrNameLst>
                                      </p:cBhvr>
                                      <p:tavLst>
                                        <p:tav tm="0">
                                          <p:val>
                                            <p:strVal val="ppt_x"/>
                                          </p:val>
                                        </p:tav>
                                        <p:tav tm="100000">
                                          <p:val>
                                            <p:strVal val="ppt_x"/>
                                          </p:val>
                                        </p:tav>
                                      </p:tavLst>
                                    </p:anim>
                                    <p:anim calcmode="lin" valueType="num">
                                      <p:cBhvr additive="base">
                                        <p:cTn id="89" dur="500"/>
                                        <p:tgtEl>
                                          <p:spTgt spid="17"/>
                                        </p:tgtEl>
                                        <p:attrNameLst>
                                          <p:attrName>ppt_y</p:attrName>
                                        </p:attrNameLst>
                                      </p:cBhvr>
                                      <p:tavLst>
                                        <p:tav tm="0">
                                          <p:val>
                                            <p:strVal val="ppt_y"/>
                                          </p:val>
                                        </p:tav>
                                        <p:tav tm="100000">
                                          <p:val>
                                            <p:strVal val="1+ppt_h/2"/>
                                          </p:val>
                                        </p:tav>
                                      </p:tavLst>
                                    </p:anim>
                                    <p:set>
                                      <p:cBhvr>
                                        <p:cTn id="90" dur="1" fill="hold">
                                          <p:stCondLst>
                                            <p:cond delay="499"/>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nodeType="clickEffect">
                                  <p:stCondLst>
                                    <p:cond delay="0"/>
                                  </p:stCondLst>
                                  <p:childTnLst>
                                    <p:anim calcmode="lin" valueType="num">
                                      <p:cBhvr additive="base">
                                        <p:cTn id="94" dur="500"/>
                                        <p:tgtEl>
                                          <p:spTgt spid="5127"/>
                                        </p:tgtEl>
                                        <p:attrNameLst>
                                          <p:attrName>ppt_x</p:attrName>
                                        </p:attrNameLst>
                                      </p:cBhvr>
                                      <p:tavLst>
                                        <p:tav tm="0">
                                          <p:val>
                                            <p:strVal val="ppt_x"/>
                                          </p:val>
                                        </p:tav>
                                        <p:tav tm="100000">
                                          <p:val>
                                            <p:strVal val="ppt_x"/>
                                          </p:val>
                                        </p:tav>
                                      </p:tavLst>
                                    </p:anim>
                                    <p:anim calcmode="lin" valueType="num">
                                      <p:cBhvr additive="base">
                                        <p:cTn id="95" dur="500"/>
                                        <p:tgtEl>
                                          <p:spTgt spid="5127"/>
                                        </p:tgtEl>
                                        <p:attrNameLst>
                                          <p:attrName>ppt_y</p:attrName>
                                        </p:attrNameLst>
                                      </p:cBhvr>
                                      <p:tavLst>
                                        <p:tav tm="0">
                                          <p:val>
                                            <p:strVal val="ppt_y"/>
                                          </p:val>
                                        </p:tav>
                                        <p:tav tm="100000">
                                          <p:val>
                                            <p:strVal val="1+ppt_h/2"/>
                                          </p:val>
                                        </p:tav>
                                      </p:tavLst>
                                    </p:anim>
                                    <p:set>
                                      <p:cBhvr>
                                        <p:cTn id="96" dur="1" fill="hold">
                                          <p:stCondLst>
                                            <p:cond delay="499"/>
                                          </p:stCondLst>
                                        </p:cTn>
                                        <p:tgtEl>
                                          <p:spTgt spid="51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1" nodeType="clickEffect">
                                  <p:stCondLst>
                                    <p:cond delay="0"/>
                                  </p:stCondLst>
                                  <p:childTnLst>
                                    <p:anim calcmode="lin" valueType="num">
                                      <p:cBhvr additive="base">
                                        <p:cTn id="100" dur="500"/>
                                        <p:tgtEl>
                                          <p:spTgt spid="2"/>
                                        </p:tgtEl>
                                        <p:attrNameLst>
                                          <p:attrName>ppt_x</p:attrName>
                                        </p:attrNameLst>
                                      </p:cBhvr>
                                      <p:tavLst>
                                        <p:tav tm="0">
                                          <p:val>
                                            <p:strVal val="ppt_x"/>
                                          </p:val>
                                        </p:tav>
                                        <p:tav tm="100000">
                                          <p:val>
                                            <p:strVal val="ppt_x"/>
                                          </p:val>
                                        </p:tav>
                                      </p:tavLst>
                                    </p:anim>
                                    <p:anim calcmode="lin" valueType="num">
                                      <p:cBhvr additive="base">
                                        <p:cTn id="101" dur="500"/>
                                        <p:tgtEl>
                                          <p:spTgt spid="2"/>
                                        </p:tgtEl>
                                        <p:attrNameLst>
                                          <p:attrName>ppt_y</p:attrName>
                                        </p:attrNameLst>
                                      </p:cBhvr>
                                      <p:tavLst>
                                        <p:tav tm="0">
                                          <p:val>
                                            <p:strVal val="ppt_y"/>
                                          </p:val>
                                        </p:tav>
                                        <p:tav tm="100000">
                                          <p:val>
                                            <p:strVal val="1+ppt_h/2"/>
                                          </p:val>
                                        </p:tav>
                                      </p:tavLst>
                                    </p:anim>
                                    <p:set>
                                      <p:cBhvr>
                                        <p:cTn id="10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8" grpId="0" animBg="1"/>
      <p:bldP spid="8" grpId="1" animBg="1"/>
      <p:bldP spid="9" grpId="0" animBg="1"/>
      <p:bldP spid="9" grpId="1" animBg="1"/>
      <p:bldP spid="10" grpId="0" animBg="1"/>
      <p:bldP spid="10" grpId="1" animBg="1"/>
      <p:bldP spid="14" grpId="0"/>
      <p:bldP spid="14"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928794" y="0"/>
            <a:ext cx="5643602"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What has she got?</a:t>
            </a:r>
            <a:endParaRPr kumimoji="0" lang="ru-RU" sz="44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146" name="Picture 2" descr="D:\матьи и сын.jpg"/>
          <p:cNvPicPr>
            <a:picLocks noChangeAspect="1" noChangeArrowheads="1"/>
          </p:cNvPicPr>
          <p:nvPr/>
        </p:nvPicPr>
        <p:blipFill>
          <a:blip r:embed="rId4"/>
          <a:srcRect/>
          <a:stretch>
            <a:fillRect/>
          </a:stretch>
        </p:blipFill>
        <p:spPr bwMode="auto">
          <a:xfrm>
            <a:off x="1214414" y="1214422"/>
            <a:ext cx="6643688" cy="4857750"/>
          </a:xfrm>
          <a:prstGeom prst="rect">
            <a:avLst/>
          </a:prstGeom>
          <a:noFill/>
        </p:spPr>
      </p:pic>
      <p:pic>
        <p:nvPicPr>
          <p:cNvPr id="6147" name="Picture 3" descr="D:\мать и дочь.jpg"/>
          <p:cNvPicPr>
            <a:picLocks noChangeAspect="1" noChangeArrowheads="1"/>
          </p:cNvPicPr>
          <p:nvPr/>
        </p:nvPicPr>
        <p:blipFill>
          <a:blip r:embed="rId5"/>
          <a:srcRect/>
          <a:stretch>
            <a:fillRect/>
          </a:stretch>
        </p:blipFill>
        <p:spPr bwMode="auto">
          <a:xfrm>
            <a:off x="2285984" y="0"/>
            <a:ext cx="4416838" cy="6629400"/>
          </a:xfrm>
          <a:prstGeom prst="rect">
            <a:avLst/>
          </a:prstGeom>
          <a:noFill/>
        </p:spPr>
      </p:pic>
      <p:sp>
        <p:nvSpPr>
          <p:cNvPr id="8" name="Подзаголовок 2"/>
          <p:cNvSpPr txBox="1">
            <a:spLocks/>
          </p:cNvSpPr>
          <p:nvPr/>
        </p:nvSpPr>
        <p:spPr>
          <a:xfrm>
            <a:off x="1714480" y="3286124"/>
            <a:ext cx="5643602" cy="914400"/>
          </a:xfrm>
          <a:prstGeom prst="rect">
            <a:avLst/>
          </a:prstGeom>
        </p:spPr>
        <p:txBody>
          <a:bodyPr vert="horz" anchor="b">
            <a:normAutofit fontScale="925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400" dirty="0" smtClean="0">
                <a:solidFill>
                  <a:srgbClr val="FF0000"/>
                </a:solidFill>
              </a:rPr>
              <a:t>She has got a daughter.</a:t>
            </a:r>
            <a:r>
              <a:rPr kumimoji="0" lang="ru-RU" sz="4400" b="0" i="0" u="none" strike="noStrike" kern="1200" cap="none" spc="0" normalizeH="0" baseline="0" noProof="0" dirty="0" smtClean="0">
                <a:ln>
                  <a:noFill/>
                </a:ln>
                <a:solidFill>
                  <a:srgbClr val="FF0000"/>
                </a:solidFill>
                <a:effectLst/>
                <a:uLnTx/>
                <a:uFillTx/>
                <a:latin typeface="+mn-lt"/>
                <a:ea typeface="+mn-ea"/>
                <a:cs typeface="+mn-cs"/>
              </a:rPr>
              <a:t> </a:t>
            </a:r>
            <a:endParaRPr kumimoji="0" lang="ru-RU" sz="4400" b="0" i="0" u="none" strike="noStrike" kern="1200" cap="none" spc="0" normalizeH="0" baseline="0" noProof="0" dirty="0">
              <a:ln>
                <a:noFill/>
              </a:ln>
              <a:solidFill>
                <a:srgbClr val="FF0000"/>
              </a:solidFill>
              <a:effectLst/>
              <a:uLnTx/>
              <a:uFillTx/>
              <a:latin typeface="+mn-lt"/>
              <a:ea typeface="+mn-ea"/>
              <a:cs typeface="+mn-cs"/>
            </a:endParaRPr>
          </a:p>
        </p:txBody>
      </p:sp>
      <p:sp>
        <p:nvSpPr>
          <p:cNvPr id="10" name="Подзаголовок 2"/>
          <p:cNvSpPr txBox="1">
            <a:spLocks/>
          </p:cNvSpPr>
          <p:nvPr/>
        </p:nvSpPr>
        <p:spPr>
          <a:xfrm>
            <a:off x="1857356" y="2571744"/>
            <a:ext cx="5643602"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400" dirty="0" smtClean="0">
                <a:solidFill>
                  <a:srgbClr val="FF0000"/>
                </a:solidFill>
              </a:rPr>
              <a:t>She has got a mother.</a:t>
            </a:r>
            <a:r>
              <a:rPr kumimoji="0" lang="ru-RU" sz="4400" b="0" i="0" u="none" strike="noStrike" kern="1200" cap="none" spc="0" normalizeH="0" baseline="0" noProof="0" dirty="0" smtClean="0">
                <a:ln>
                  <a:noFill/>
                </a:ln>
                <a:solidFill>
                  <a:srgbClr val="FF0000"/>
                </a:solidFill>
                <a:effectLst/>
                <a:uLnTx/>
                <a:uFillTx/>
                <a:latin typeface="+mn-lt"/>
                <a:ea typeface="+mn-ea"/>
                <a:cs typeface="+mn-cs"/>
              </a:rPr>
              <a:t> </a:t>
            </a:r>
            <a:endParaRPr kumimoji="0" lang="ru-RU" sz="4400" b="0" i="0" u="none" strike="noStrike" kern="1200" cap="none" spc="0" normalizeH="0" baseline="0" noProof="0" dirty="0">
              <a:ln>
                <a:noFill/>
              </a:ln>
              <a:solidFill>
                <a:srgbClr val="FF0000"/>
              </a:solidFill>
              <a:effectLst/>
              <a:uLnTx/>
              <a:uFillTx/>
              <a:latin typeface="+mn-lt"/>
              <a:ea typeface="+mn-ea"/>
              <a:cs typeface="+mn-cs"/>
            </a:endParaRPr>
          </a:p>
        </p:txBody>
      </p:sp>
      <p:sp>
        <p:nvSpPr>
          <p:cNvPr id="2" name="Заголовок 1"/>
          <p:cNvSpPr>
            <a:spLocks noGrp="1"/>
          </p:cNvSpPr>
          <p:nvPr>
            <p:ph type="ctrTitle"/>
          </p:nvPr>
        </p:nvSpPr>
        <p:spPr>
          <a:xfrm>
            <a:off x="1928794" y="3000372"/>
            <a:ext cx="5429288" cy="1222375"/>
          </a:xfrm>
        </p:spPr>
        <p:txBody>
          <a:bodyPr>
            <a:normAutofit/>
          </a:bodyPr>
          <a:lstStyle/>
          <a:p>
            <a:r>
              <a:rPr lang="en-US" sz="4400" dirty="0" smtClean="0">
                <a:solidFill>
                  <a:srgbClr val="FF0000"/>
                </a:solidFill>
              </a:rPr>
              <a:t>she has got a son.</a:t>
            </a:r>
            <a:endParaRPr lang="ru-RU" sz="4400" dirty="0">
              <a:solidFill>
                <a:srgbClr val="FF0000"/>
              </a:solidFill>
            </a:endParaRPr>
          </a:p>
        </p:txBody>
      </p:sp>
    </p:spTree>
  </p:cSld>
  <p:clrMapOvr>
    <a:masterClrMapping/>
  </p:clrMapOvr>
  <p:transition>
    <p:sndAc>
      <p:stSnd>
        <p:snd r:embed="rId3"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6146"/>
                                        </p:tgtEl>
                                        <p:attrNameLst>
                                          <p:attrName>ppt_x</p:attrName>
                                        </p:attrNameLst>
                                      </p:cBhvr>
                                      <p:tavLst>
                                        <p:tav tm="0">
                                          <p:val>
                                            <p:strVal val="ppt_x"/>
                                          </p:val>
                                        </p:tav>
                                        <p:tav tm="100000">
                                          <p:val>
                                            <p:strVal val="ppt_x"/>
                                          </p:val>
                                        </p:tav>
                                      </p:tavLst>
                                    </p:anim>
                                    <p:anim calcmode="lin" valueType="num">
                                      <p:cBhvr additive="base">
                                        <p:cTn id="31" dur="500"/>
                                        <p:tgtEl>
                                          <p:spTgt spid="6146"/>
                                        </p:tgtEl>
                                        <p:attrNameLst>
                                          <p:attrName>ppt_y</p:attrName>
                                        </p:attrNameLst>
                                      </p:cBhvr>
                                      <p:tavLst>
                                        <p:tav tm="0">
                                          <p:val>
                                            <p:strVal val="ppt_y"/>
                                          </p:val>
                                        </p:tav>
                                        <p:tav tm="100000">
                                          <p:val>
                                            <p:strVal val="1+ppt_h/2"/>
                                          </p:val>
                                        </p:tav>
                                      </p:tavLst>
                                    </p:anim>
                                    <p:set>
                                      <p:cBhvr>
                                        <p:cTn id="32" dur="1" fill="hold">
                                          <p:stCondLst>
                                            <p:cond delay="499"/>
                                          </p:stCondLst>
                                        </p:cTn>
                                        <p:tgtEl>
                                          <p:spTgt spid="614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500" fill="hold"/>
                                        <p:tgtEl>
                                          <p:spTgt spid="6147"/>
                                        </p:tgtEl>
                                        <p:attrNameLst>
                                          <p:attrName>ppt_x</p:attrName>
                                        </p:attrNameLst>
                                      </p:cBhvr>
                                      <p:tavLst>
                                        <p:tav tm="0">
                                          <p:val>
                                            <p:strVal val="#ppt_x"/>
                                          </p:val>
                                        </p:tav>
                                        <p:tav tm="100000">
                                          <p:val>
                                            <p:strVal val="#ppt_x"/>
                                          </p:val>
                                        </p:tav>
                                      </p:tavLst>
                                    </p:anim>
                                    <p:anim calcmode="lin" valueType="num">
                                      <p:cBhvr additive="base">
                                        <p:cTn id="3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6147"/>
                                        </p:tgtEl>
                                        <p:attrNameLst>
                                          <p:attrName>ppt_x</p:attrName>
                                        </p:attrNameLst>
                                      </p:cBhvr>
                                      <p:tavLst>
                                        <p:tav tm="0">
                                          <p:val>
                                            <p:strVal val="ppt_x"/>
                                          </p:val>
                                        </p:tav>
                                        <p:tav tm="100000">
                                          <p:val>
                                            <p:strVal val="ppt_x"/>
                                          </p:val>
                                        </p:tav>
                                      </p:tavLst>
                                    </p:anim>
                                    <p:anim calcmode="lin" valueType="num">
                                      <p:cBhvr additive="base">
                                        <p:cTn id="67" dur="500"/>
                                        <p:tgtEl>
                                          <p:spTgt spid="6147"/>
                                        </p:tgtEl>
                                        <p:attrNameLst>
                                          <p:attrName>ppt_y</p:attrName>
                                        </p:attrNameLst>
                                      </p:cBhvr>
                                      <p:tavLst>
                                        <p:tav tm="0">
                                          <p:val>
                                            <p:strVal val="ppt_y"/>
                                          </p:val>
                                        </p:tav>
                                        <p:tav tm="100000">
                                          <p:val>
                                            <p:strVal val="1+ppt_h/2"/>
                                          </p:val>
                                        </p:tav>
                                      </p:tavLst>
                                    </p:anim>
                                    <p:set>
                                      <p:cBhvr>
                                        <p:cTn id="68" dur="1" fill="hold">
                                          <p:stCondLst>
                                            <p:cond delay="499"/>
                                          </p:stCondLst>
                                        </p:cTn>
                                        <p:tgtEl>
                                          <p:spTgt spid="614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10" grpId="0"/>
      <p:bldP spid="10"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357166"/>
            <a:ext cx="7358114" cy="1222375"/>
          </a:xfrm>
        </p:spPr>
        <p:txBody>
          <a:bodyPr>
            <a:normAutofit/>
          </a:bodyPr>
          <a:lstStyle/>
          <a:p>
            <a:r>
              <a:rPr lang="en-US" sz="4400" dirty="0" smtClean="0"/>
              <a:t>What has a father got?</a:t>
            </a:r>
            <a:endParaRPr lang="ru-RU" sz="4400" dirty="0"/>
          </a:p>
        </p:txBody>
      </p:sp>
      <p:pic>
        <p:nvPicPr>
          <p:cNvPr id="7170" name="Picture 2" descr="D:\отец и сын2.jpg"/>
          <p:cNvPicPr>
            <a:picLocks noChangeAspect="1" noChangeArrowheads="1"/>
          </p:cNvPicPr>
          <p:nvPr/>
        </p:nvPicPr>
        <p:blipFill>
          <a:blip r:embed="rId3"/>
          <a:srcRect/>
          <a:stretch>
            <a:fillRect/>
          </a:stretch>
        </p:blipFill>
        <p:spPr bwMode="auto">
          <a:xfrm>
            <a:off x="2190750" y="1524000"/>
            <a:ext cx="4762500" cy="3810000"/>
          </a:xfrm>
          <a:prstGeom prst="rect">
            <a:avLst/>
          </a:prstGeom>
          <a:noFill/>
        </p:spPr>
      </p:pic>
      <p:sp>
        <p:nvSpPr>
          <p:cNvPr id="6" name="Заголовок 1"/>
          <p:cNvSpPr txBox="1">
            <a:spLocks/>
          </p:cNvSpPr>
          <p:nvPr/>
        </p:nvSpPr>
        <p:spPr>
          <a:xfrm>
            <a:off x="2428860" y="5635625"/>
            <a:ext cx="450059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cap="all" dirty="0" smtClean="0">
                <a:solidFill>
                  <a:srgbClr val="FF0000"/>
                </a:solidFill>
                <a:effectLst>
                  <a:reflection blurRad="12700" stA="48000" endA="300" endPos="55000" dir="5400000" sy="-90000" algn="bl" rotWithShape="0"/>
                </a:effectLst>
                <a:latin typeface="+mj-lt"/>
                <a:ea typeface="+mj-ea"/>
                <a:cs typeface="+mj-cs"/>
              </a:rPr>
              <a:t>He has got a ….</a:t>
            </a:r>
            <a:endParaRPr kumimoji="0" lang="ru-RU" sz="44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434</TotalTime>
  <Words>302</Words>
  <Application>Microsoft Office PowerPoint</Application>
  <PresentationFormat>Экран (4:3)</PresentationFormat>
  <Paragraphs>84</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My Family </vt:lpstr>
      <vt:lpstr>Слайд 2</vt:lpstr>
      <vt:lpstr>Слайд 3</vt:lpstr>
      <vt:lpstr>Слайд 4</vt:lpstr>
      <vt:lpstr>Слайд 5</vt:lpstr>
      <vt:lpstr>Есть, владеть</vt:lpstr>
      <vt:lpstr>What has he got?</vt:lpstr>
      <vt:lpstr>she has got a son.</vt:lpstr>
      <vt:lpstr>What has a father got?</vt:lpstr>
      <vt:lpstr>A family</vt:lpstr>
      <vt:lpstr>Дядя  - an uncle </vt:lpstr>
      <vt:lpstr>a large family</vt:lpstr>
      <vt:lpstr>A family tree</vt:lpstr>
      <vt:lpstr>                                  Члены британской королевской семьи Её Величество Королева Елизавета II и принц-консорт Филипп, герцог Эдинбургский. Чарльз, принц Уэльский и его вторая жена Камилла, герцогиня Корнуольская.                                     Принц Уильям Уэльский сын Чарльза.                                    Принц Генри Уэльский чаще называемый Принц Гарри, второй сын Чарльза. Эндрю, герцог Йоркский второй сын королевы Елизаветы II.                                     Принцесса Беатриса Йоркская дочь герцога Йоркского.                                    Принцесса Евгения Йоркская вторая дочь герцога Йоркского. Эдвард, граф Уэссекский третий сын королевы его жена София, графиня Уэссекская.                                     Джэймс, виконт Северн сын Эдварда.                                    Леди Луиза Виндзор дочь Эдварда. Принцесса Анна единственная дочь королевы Елизаветы II. Принц Ричард, герцог Глостер двоюродный брат королевы и его жена Бриджита, герцогиня Глостер. Принц Эдвард, герцог Кентский двоюродный брат королевы и его жена Катарина, герцогиня Кентская. Принц Майкл Кентский двоюродный брат королевы и его жена Принцесса Кентская. Принцесса Александра, Благородная Леди Огилви двоюродная сестра королевы.</vt:lpstr>
      <vt:lpstr>Family tree of the British royal family</vt:lpstr>
      <vt:lpstr>Who is she?</vt:lpstr>
      <vt:lpstr>Who is he?</vt:lpstr>
      <vt:lpstr>Who is he?</vt:lpstr>
      <vt:lpstr>Who is she?</vt:lpstr>
      <vt:lpstr>Who is he?</vt:lpstr>
      <vt:lpstr>What has he got?</vt:lpstr>
      <vt:lpstr>What has … got?</vt:lpstr>
      <vt:lpstr>A happy family</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45</cp:revision>
  <dcterms:created xsi:type="dcterms:W3CDTF">2010-02-28T14:29:11Z</dcterms:created>
  <dcterms:modified xsi:type="dcterms:W3CDTF">2010-03-01T03:11:55Z</dcterms:modified>
</cp:coreProperties>
</file>