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4" r:id="rId11"/>
    <p:sldId id="276" r:id="rId12"/>
    <p:sldId id="277" r:id="rId13"/>
    <p:sldId id="270" r:id="rId14"/>
    <p:sldId id="271" r:id="rId15"/>
    <p:sldId id="272" r:id="rId16"/>
    <p:sldId id="274" r:id="rId17"/>
    <p:sldId id="275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5F35-625A-4004-B9B7-06897D90FAF4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60A0-699D-4A3B-8D80-5E0640D66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057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5F35-625A-4004-B9B7-06897D90FAF4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60A0-699D-4A3B-8D80-5E0640D66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6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5F35-625A-4004-B9B7-06897D90FAF4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60A0-699D-4A3B-8D80-5E0640D66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748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5F35-625A-4004-B9B7-06897D90FAF4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60A0-699D-4A3B-8D80-5E0640D66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569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5F35-625A-4004-B9B7-06897D90FAF4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60A0-699D-4A3B-8D80-5E0640D66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134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5F35-625A-4004-B9B7-06897D90FAF4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60A0-699D-4A3B-8D80-5E0640D66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538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5F35-625A-4004-B9B7-06897D90FAF4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60A0-699D-4A3B-8D80-5E0640D66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862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5F35-625A-4004-B9B7-06897D90FAF4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60A0-699D-4A3B-8D80-5E0640D66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741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5F35-625A-4004-B9B7-06897D90FAF4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60A0-699D-4A3B-8D80-5E0640D66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240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5F35-625A-4004-B9B7-06897D90FAF4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60A0-699D-4A3B-8D80-5E0640D66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634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5F35-625A-4004-B9B7-06897D90FAF4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60A0-699D-4A3B-8D80-5E0640D66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834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75F35-625A-4004-B9B7-06897D90FAF4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C60A0-699D-4A3B-8D80-5E0640D66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859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700808"/>
            <a:ext cx="7217719" cy="1793167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88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Геометрические тела вокруг нас</a:t>
            </a:r>
            <a:endParaRPr lang="ru-RU" sz="8800" i="1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13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459432"/>
            <a:ext cx="9756576" cy="731743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-108520" y="33326"/>
            <a:ext cx="4248472" cy="3755714"/>
          </a:xfrm>
          <a:prstGeom prst="rect">
            <a:avLst/>
          </a:prstGeom>
        </p:spPr>
        <p:txBody>
          <a:bodyPr/>
          <a:lstStyle/>
          <a:p>
            <a:r>
              <a:rPr lang="ru-RU" sz="2400" dirty="0" smtClean="0"/>
              <a:t>Все объемные тела редко встречаются в нашей жизни по отдельности: например, во многих архитектурных сооружениях башни являются цилиндрами или призмами, а их крыши – конусами, основной корпус напоминает параллелепипед.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0154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387424"/>
            <a:ext cx="10404648" cy="73664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FFFF00"/>
                </a:solidFill>
              </a:rPr>
              <a:t>Искусство и геометрия идут рядом</a:t>
            </a:r>
            <a:endParaRPr lang="ru-RU" b="1" i="1" u="sng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20888"/>
            <a:ext cx="9073008" cy="34172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Да, геометрия встречается и в искусстве. Самым ярким примером служит кубизм, который выдвинул </a:t>
            </a:r>
            <a:r>
              <a:rPr lang="ru-RU" dirty="0">
                <a:solidFill>
                  <a:srgbClr val="002060"/>
                </a:solidFill>
              </a:rPr>
              <a:t>на первый план формальную задачу конструирования объёмной формы на плоскости, сведя к минимуму изобразительно-познавательные функции искусства</a:t>
            </a:r>
            <a:r>
              <a:rPr lang="ru-RU" b="1" dirty="0">
                <a:solidFill>
                  <a:srgbClr val="002060"/>
                </a:solidFill>
              </a:rPr>
              <a:t>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42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" y="933903"/>
            <a:ext cx="4824536" cy="58921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467544" y="14767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Пабло Пикассо, «Плачущая женщина»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-240753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Марсель </a:t>
            </a:r>
            <a:r>
              <a:rPr lang="ru-RU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Дюшан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Nude </a:t>
            </a:r>
            <a:r>
              <a:rPr 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Descending a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Staircase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18012"/>
            <a:ext cx="4355976" cy="59012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81740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468544" cy="683014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3568" y="260648"/>
            <a:ext cx="6400800" cy="3474720"/>
          </a:xfrm>
          <a:prstGeom prst="rect">
            <a:avLst/>
          </a:prstGeom>
        </p:spPr>
        <p:txBody>
          <a:bodyPr/>
          <a:lstStyle/>
          <a:p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 улице движутся автомобили, трамваи, троллейбусы. Их колеса с геометрической точки зрения 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приблизительно имеют 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ид цилиндра, а корпус имеет более сложную, обтекаемую стереометрическую форму.</a:t>
            </a: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2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214"/>
            <a:ext cx="9252520" cy="70175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255368" y="285728"/>
            <a:ext cx="4888632" cy="484287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природе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очень много замечательных геометрических форм. Необыкновенно красивы и разнообразны многоугольники, созданные природой . Кристалл соли имеет форму куба. Кристаллы горного хрусталя напоминают отточенный с двух сторон карандаш. Алмазы чаще всего встречаются в виде октаэдра, иногда куба. </a:t>
            </a:r>
          </a:p>
        </p:txBody>
      </p:sp>
    </p:spTree>
    <p:extLst>
      <p:ext uri="{BB962C8B-B14F-4D97-AF65-F5344CB8AC3E}">
        <p14:creationId xmlns="" xmlns:p14="http://schemas.microsoft.com/office/powerpoint/2010/main" val="429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071546"/>
            <a:ext cx="4392488" cy="34747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Шаровую форму принимают капельки росы, капли ртути из разбитого градусника, капли масла, оказавшиеся в толще воды… Отчего шар так популярен? Шар – единственное геометрическое тело, у которого наибольший объём заключен в наименьшую оболочку.</a:t>
            </a:r>
          </a:p>
        </p:txBody>
      </p:sp>
    </p:spTree>
    <p:extLst>
      <p:ext uri="{BB962C8B-B14F-4D97-AF65-F5344CB8AC3E}">
        <p14:creationId xmlns="" xmlns:p14="http://schemas.microsoft.com/office/powerpoint/2010/main" val="5411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35"/>
            <a:ext cx="9900592" cy="695832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ru-RU" dirty="0"/>
              <a:t>Одна из самых изысканных геометрических фигур падает на нас с неба в виде снежинок 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74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1920" y="1241376"/>
            <a:ext cx="7200800" cy="4032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62" y="3199824"/>
            <a:ext cx="5533569" cy="3658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6074"/>
            <a:ext cx="5511509" cy="367893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332656"/>
            <a:ext cx="5040560" cy="43911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 Принцип экономии хорошо «усвоили» животные. Сохраняя тепло, на холоде они спят свернувшись в клубочек, поверхность тела уменьшается, и тепло лучше сохраняется</a:t>
            </a:r>
            <a:r>
              <a:rPr lang="ru-RU" b="1" dirty="0" smtClean="0">
                <a:solidFill>
                  <a:srgbClr val="7030A0"/>
                </a:solidFill>
              </a:rPr>
              <a:t>.. Многие </a:t>
            </a:r>
            <a:r>
              <a:rPr lang="ru-RU" b="1" dirty="0">
                <a:solidFill>
                  <a:srgbClr val="7030A0"/>
                </a:solidFill>
              </a:rPr>
              <a:t>птицы </a:t>
            </a:r>
            <a:r>
              <a:rPr lang="ru-RU" b="1" dirty="0" smtClean="0">
                <a:solidFill>
                  <a:srgbClr val="7030A0"/>
                </a:solidFill>
              </a:rPr>
              <a:t>строят </a:t>
            </a:r>
            <a:r>
              <a:rPr lang="ru-RU" b="1" dirty="0">
                <a:solidFill>
                  <a:srgbClr val="7030A0"/>
                </a:solidFill>
              </a:rPr>
              <a:t>свои гнёзда в форме </a:t>
            </a:r>
            <a:r>
              <a:rPr lang="ru-RU" b="1" dirty="0" err="1">
                <a:solidFill>
                  <a:srgbClr val="7030A0"/>
                </a:solidFill>
              </a:rPr>
              <a:t>полушара</a:t>
            </a:r>
            <a:r>
              <a:rPr lang="ru-RU" b="1" dirty="0">
                <a:solidFill>
                  <a:srgbClr val="7030A0"/>
                </a:solidFill>
              </a:rPr>
              <a:t>. самые искусные геометры – пчёлы. Они строят соты из шестиугольников. Любая ячейка в сотах окружена шестью другими ячейками. А основание, или донышко, ячейки представляет собой трехгранную пирамиду. Такая форма выбрана неспроста. В правильный шестиугольник поместится больше меда, а зазоры между ячейками будут наименьшими! Разумная экономия усилий и строительных материалов.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508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84" y="-198784"/>
            <a:ext cx="9721080" cy="70567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28596" y="0"/>
            <a:ext cx="6400800" cy="347472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ru-RU" dirty="0"/>
              <a:t>С</a:t>
            </a:r>
            <a:r>
              <a:rPr lang="ru-RU" dirty="0" smtClean="0"/>
              <a:t>тереометрия </a:t>
            </a:r>
            <a:r>
              <a:rPr lang="ru-RU" dirty="0"/>
              <a:t>в нашей жизни на каждом шагу и играет очень большую </a:t>
            </a:r>
            <a:r>
              <a:rPr lang="ru-RU" dirty="0" smtClean="0"/>
              <a:t>роль, позволяя не только называть части строений или формы, но и решать технические задачи.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24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" y="-17156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560" y="-17156"/>
            <a:ext cx="8542606" cy="32301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Кое-кто, возможно, считает, что стереометрические фигуры встречаются только в замысловатых книжках математиков или в скучных школьных учебниках.  Однако, если оглянуться вокруг, можно заметить, что почти все, что мы видим, является давно знакомыми нам геометрическими фигурами и стереометрическими телами.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15" y="2321496"/>
            <a:ext cx="6804756" cy="4536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99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08" y="-3741762"/>
            <a:ext cx="8388627" cy="6363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9770"/>
            <a:ext cx="3333750" cy="2381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77" y="4282616"/>
            <a:ext cx="2461473" cy="25753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91066"/>
            <a:ext cx="3048000" cy="304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55776" y="2967335"/>
            <a:ext cx="42614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Геометрические тела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2483768" y="2276872"/>
            <a:ext cx="864096" cy="6904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686515" y="2492897"/>
            <a:ext cx="0" cy="576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6156176" y="2492897"/>
            <a:ext cx="1008112" cy="576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555776" y="3717032"/>
            <a:ext cx="990110" cy="2740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802639" y="3696988"/>
            <a:ext cx="1014614" cy="3670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1150" y="2607295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Призма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7026774" y="4054380"/>
            <a:ext cx="64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Куб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950630" y="3933056"/>
            <a:ext cx="2414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Параллелепипед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703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52"/>
            <a:ext cx="9915392" cy="6981444"/>
          </a:xfrm>
        </p:spPr>
      </p:pic>
      <p:sp>
        <p:nvSpPr>
          <p:cNvPr id="5" name="TextBox 4"/>
          <p:cNvSpPr txBox="1"/>
          <p:nvPr/>
        </p:nvSpPr>
        <p:spPr>
          <a:xfrm>
            <a:off x="467544" y="620688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Такие геометрические тела имеют </a:t>
            </a:r>
            <a:r>
              <a:rPr lang="en-US" sz="2400" dirty="0" smtClean="0"/>
              <a:t>n-</a:t>
            </a:r>
            <a:r>
              <a:rPr lang="ru-RU" sz="2400" dirty="0" err="1" smtClean="0"/>
              <a:t>ое</a:t>
            </a:r>
            <a:r>
              <a:rPr lang="ru-RU" sz="2400" dirty="0" smtClean="0"/>
              <a:t> количество граней и ребер,  которые «ограничивают» их, в отличии от тел, полученных вращением геометрических фигур, которые ограничены образующими.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2097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9" y="-99392"/>
            <a:ext cx="9144000" cy="69573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798" y="97908"/>
            <a:ext cx="3744416" cy="19592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/>
              <a:t>Фигуры вращения</a:t>
            </a:r>
          </a:p>
          <a:p>
            <a:pPr marL="0" indent="0" algn="ctr">
              <a:buNone/>
            </a:pPr>
            <a:r>
              <a:rPr lang="ru-RU" sz="3600" dirty="0" smtClean="0"/>
              <a:t>(круговые тела)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2688"/>
            <a:ext cx="2061833" cy="3412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52688"/>
            <a:ext cx="5616624" cy="4212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57" y="549194"/>
            <a:ext cx="3737992" cy="2803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753567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Цилиндр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845827" y="3655957"/>
            <a:ext cx="1069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Конус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90568" y="173645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Шар</a:t>
            </a:r>
            <a:endParaRPr lang="ru-RU" sz="28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691680" y="2132856"/>
            <a:ext cx="0" cy="6207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491880" y="2132856"/>
            <a:ext cx="1512168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103948" y="435256"/>
            <a:ext cx="1476164" cy="401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682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В чем же сходство?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484784"/>
            <a:ext cx="68407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Несмотря на различия  круговых и геометрических тел, у них есть некоторые общие свойства: например,  в каждом теле можно провести сечение, у каждого тела ( за исключением шара) есть  высота, а тетраэдр является частным случаем пирамиды. Кроме того, у каждого тела есть свой объем и площадь поверхности,  которые можно вычислить по соответствующим формулам.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0100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83" y="0"/>
            <a:ext cx="5341291" cy="327930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769" y="3284984"/>
            <a:ext cx="6683746" cy="375960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060188"/>
            <a:ext cx="5008909" cy="4501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968552" cy="30601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483768" y="2379204"/>
            <a:ext cx="3960440" cy="1800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Конечно же, все эти тела мы часто видим в повседневной жизни. Узнаёте?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46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68011" cy="35010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16" y="-11685"/>
            <a:ext cx="5120952" cy="3840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82" y="3427595"/>
            <a:ext cx="4607318" cy="34554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702" y="3401616"/>
            <a:ext cx="5371318" cy="3456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33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4680520" cy="35103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32257"/>
            <a:ext cx="5141838" cy="3490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293604"/>
            <a:ext cx="4752528" cy="3564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93604"/>
            <a:ext cx="5913338" cy="36958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58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159</TotalTime>
  <Words>424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Геометрические тела вокруг нас</vt:lpstr>
      <vt:lpstr>Слайд 2</vt:lpstr>
      <vt:lpstr>Слайд 3</vt:lpstr>
      <vt:lpstr>Слайд 4</vt:lpstr>
      <vt:lpstr>Слайд 5</vt:lpstr>
      <vt:lpstr>В чем же сходство?</vt:lpstr>
      <vt:lpstr>Конечно же, все эти тела мы часто видим в повседневной жизни. Узнаёте?</vt:lpstr>
      <vt:lpstr>Слайд 8</vt:lpstr>
      <vt:lpstr>Слайд 9</vt:lpstr>
      <vt:lpstr>Слайд 10</vt:lpstr>
      <vt:lpstr>Искусство и геометрия идут рядом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Стереометрия вокруг нас</dc:title>
  <dc:creator>Anna</dc:creator>
  <cp:lastModifiedBy>школьник</cp:lastModifiedBy>
  <cp:revision>17</cp:revision>
  <dcterms:created xsi:type="dcterms:W3CDTF">2014-01-22T18:20:55Z</dcterms:created>
  <dcterms:modified xsi:type="dcterms:W3CDTF">2014-02-04T06:39:51Z</dcterms:modified>
</cp:coreProperties>
</file>