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84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14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4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3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3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51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3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68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94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9AA22-5F81-486F-9A13-0BE23ADA7F70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CDC74-A656-4DC4-BAB1-36400F5F9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4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Прямоугольные треугольники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Решение задач</a:t>
            </a:r>
          </a:p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 класс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65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3"/>
          <p:cNvSpPr/>
          <p:nvPr/>
        </p:nvSpPr>
        <p:spPr>
          <a:xfrm>
            <a:off x="362007" y="260648"/>
            <a:ext cx="8208912" cy="3672408"/>
          </a:xfrm>
          <a:prstGeom prst="rect">
            <a:avLst/>
          </a:prstGeom>
          <a:blipFill>
            <a:blip r:embed="rId2"/>
            <a:srcRect/>
            <a:stretch>
              <a:fillRect l="-3377" t="-48659" r="-3858" b="-433453"/>
            </a:stretch>
          </a:blipFill>
        </p:spPr>
      </p:sp>
      <p:sp>
        <p:nvSpPr>
          <p:cNvPr id="5" name="TextBox 4"/>
          <p:cNvSpPr txBox="1"/>
          <p:nvPr/>
        </p:nvSpPr>
        <p:spPr>
          <a:xfrm>
            <a:off x="683567" y="4149080"/>
            <a:ext cx="78873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3200" dirty="0" smtClean="0"/>
              <a:t>Гипотенуза это –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3200" dirty="0" smtClean="0"/>
              <a:t>Катеты это –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3200" dirty="0" smtClean="0"/>
              <a:t>Назовите свойства прямоугольного треугольника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1783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3"/>
          <p:cNvSpPr/>
          <p:nvPr/>
        </p:nvSpPr>
        <p:spPr>
          <a:xfrm>
            <a:off x="1187624" y="1070740"/>
            <a:ext cx="4611043" cy="1936598"/>
          </a:xfrm>
          <a:prstGeom prst="rect">
            <a:avLst/>
          </a:prstGeom>
          <a:blipFill>
            <a:blip r:embed="rId2"/>
            <a:srcRect/>
            <a:stretch>
              <a:fillRect l="-8234" t="-455369" r="-67076" b="-234026"/>
            </a:stretch>
          </a:blipFill>
          <a:ln>
            <a:solidFill>
              <a:schemeClr val="accent2">
                <a:lumMod val="50000"/>
              </a:schemeClr>
            </a:solidFill>
          </a:ln>
        </p:spPr>
      </p:sp>
      <p:sp>
        <p:nvSpPr>
          <p:cNvPr id="3" name="Shape 63"/>
          <p:cNvSpPr/>
          <p:nvPr/>
        </p:nvSpPr>
        <p:spPr>
          <a:xfrm>
            <a:off x="1187624" y="3007338"/>
            <a:ext cx="4611043" cy="1717806"/>
          </a:xfrm>
          <a:prstGeom prst="rect">
            <a:avLst/>
          </a:prstGeom>
          <a:blipFill>
            <a:blip r:embed="rId2"/>
            <a:srcRect/>
            <a:stretch>
              <a:fillRect l="-8595" t="-575511" r="-69403" b="-137994"/>
            </a:stretch>
          </a:blipFill>
          <a:ln>
            <a:solidFill>
              <a:schemeClr val="accent2">
                <a:lumMod val="50000"/>
              </a:schemeClr>
            </a:solidFill>
          </a:ln>
        </p:spPr>
      </p:sp>
      <p:sp>
        <p:nvSpPr>
          <p:cNvPr id="4" name="Shape 63"/>
          <p:cNvSpPr/>
          <p:nvPr/>
        </p:nvSpPr>
        <p:spPr>
          <a:xfrm>
            <a:off x="1187624" y="4725144"/>
            <a:ext cx="4611043" cy="1728192"/>
          </a:xfrm>
          <a:prstGeom prst="rect">
            <a:avLst/>
          </a:prstGeom>
          <a:blipFill>
            <a:blip r:embed="rId2"/>
            <a:srcRect/>
            <a:stretch>
              <a:fillRect l="-5940" t="-726088" r="-67715" b="-40471"/>
            </a:stretch>
          </a:blipFill>
          <a:ln>
            <a:solidFill>
              <a:schemeClr val="accent2">
                <a:lumMod val="50000"/>
              </a:schemeClr>
            </a:solidFill>
          </a:ln>
        </p:spPr>
      </p:sp>
      <p:sp>
        <p:nvSpPr>
          <p:cNvPr id="5" name="TextBox 4"/>
          <p:cNvSpPr txBox="1"/>
          <p:nvPr/>
        </p:nvSpPr>
        <p:spPr>
          <a:xfrm>
            <a:off x="323528" y="11663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Назовите признаки равенства прямоугольных треугольников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847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1.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2591" y="334302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6403" y="5567117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3010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Назовите отсутствующий признак</a:t>
            </a:r>
            <a:endParaRPr lang="ru-RU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09" t="36593" r="25201" b="31703"/>
          <a:stretch/>
        </p:blipFill>
        <p:spPr bwMode="auto">
          <a:xfrm rot="5400000">
            <a:off x="202304" y="874707"/>
            <a:ext cx="672316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87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103369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Решите задачи по готовым чертежам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41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65" b="6388"/>
          <a:stretch/>
        </p:blipFill>
        <p:spPr bwMode="auto">
          <a:xfrm>
            <a:off x="-168174" y="2996952"/>
            <a:ext cx="9636718" cy="38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" t="12928" r="3260" b="45549"/>
          <a:stretch/>
        </p:blipFill>
        <p:spPr bwMode="auto">
          <a:xfrm>
            <a:off x="2182761" y="44409"/>
            <a:ext cx="6961239" cy="220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9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Прямоугольные треугольники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ГБОУ СОШ 535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Прямоугольные треугольники</dc:title>
  <dc:creator>402</dc:creator>
  <cp:lastModifiedBy>402</cp:lastModifiedBy>
  <cp:revision>5</cp:revision>
  <dcterms:created xsi:type="dcterms:W3CDTF">2013-04-19T13:43:25Z</dcterms:created>
  <dcterms:modified xsi:type="dcterms:W3CDTF">2013-04-19T14:19:00Z</dcterms:modified>
</cp:coreProperties>
</file>