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280920" cy="180019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 МОУ «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Бурашевская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Гонтарева О.Н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реализован в МОУ «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Бурашевская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 в 2011 году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620689"/>
            <a:ext cx="7175351" cy="18002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«Внеурочная деятельность по духовно-нравственному воспитанию  « Я - гражданин России» в 5 классе»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772816"/>
            <a:ext cx="8424936" cy="4536504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Уважительное отношение к природе, к старшему поколению.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Выработаны этические нормы отношений в семье.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отношение к окружающему миру и к самому себе.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 опыт участия в экологических проектах, природно-охранной деятельности.</a:t>
            </a:r>
            <a:endParaRPr lang="ru-RU" sz="28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25272"/>
          </a:xfrm>
        </p:spPr>
        <p:txBody>
          <a:bodyPr>
            <a:normAutofit/>
          </a:bodyPr>
          <a:lstStyle/>
          <a:p>
            <a:pPr marL="365760" lvl="1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4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59" cy="4968552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Школьная и домашняя библиотеки.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Интернет-ресурсы.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Видеофильмы.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Рисунки, фотографии, сочинения учащихся.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Участники ВОВ и локальных войн, ветераны труда</a:t>
            </a:r>
            <a:r>
              <a:rPr lang="ru-RU" sz="3200" b="0" dirty="0" smtClean="0"/>
              <a:t>.</a:t>
            </a:r>
            <a:br>
              <a:rPr lang="ru-RU" sz="3200" b="0" dirty="0" smtClean="0"/>
            </a:br>
            <a:endParaRPr lang="ru-RU" sz="32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568952" cy="576064"/>
          </a:xfrm>
        </p:spPr>
        <p:txBody>
          <a:bodyPr>
            <a:noAutofit/>
          </a:bodyPr>
          <a:lstStyle/>
          <a:p>
            <a:pPr marL="2404872" lvl="8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Ресурсы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56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568952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Душа человека заключается в его делах.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04872" lvl="8" indent="0">
              <a:buNone/>
            </a:pP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Генрих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Ибсен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8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412776"/>
            <a:ext cx="7838256" cy="4102392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Концепции по духовно-нравственному воспитанию сформирована высшая цель образования - воспитание высоконравственного, творческого, компетентного гражданина России, принимающего судьбу Отечества как свою личную, осознающего ответственность за настоящее и будущее своей страны. </a:t>
            </a:r>
            <a:b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формулируется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педагогическая цель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воспитание нравственного, ответственного, инициативного и компетентного гражданина России.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7532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7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7931727" cy="3953376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• создание условий для формирования личности гражданина и патриота России;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• совершенствование системы патриотического воспитания;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• формирование у учащихся гражданственности, патриотизма;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• воспитание любви к Отечеству, духовности, нравственности на основе общечеловеческих ценностей.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252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</a:p>
          <a:p>
            <a:pPr marL="45720" indent="0">
              <a:buNone/>
            </a:pP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9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75" y="1556792"/>
            <a:ext cx="8933013" cy="4102392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создавать условия для эффективного гражданского и патриотического воспитания учащихся 5 класса;</a:t>
            </a:r>
            <a:b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азвивать системы гражданского и патриотического воспитания через интеграцию урочной и внеурочной деятельности;</a:t>
            </a:r>
            <a:b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оспитывать  уважительное отношение к героическому прошлому Родины, ее истории, традициям через поисково-краеведческую работу, совместную деятельность обучающихся с советом ветеранов войны и труда.</a:t>
            </a:r>
            <a:b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280920" cy="46523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08912" cy="381436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Беседы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«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Я, какой Я ?»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«Мои права и обязанности». 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«Что значит быть хорошим сыном и хорошей дочерью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«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Мои земляки-герои».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в ответе за тех, кого приручили».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252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проектной деятельности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80919" cy="3670344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 в моей жизни.</a:t>
            </a:r>
            <a:b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символикой РФ.</a:t>
            </a:r>
            <a:b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символикой Тверского края.</a:t>
            </a:r>
            <a:b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Деловая игра « Я -  на выборах».</a:t>
            </a:r>
            <a:b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Традиции моей семьи.</a:t>
            </a:r>
            <a:endParaRPr lang="ru-RU" sz="32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81256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Классные часы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4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628800"/>
            <a:ext cx="8568952" cy="3735288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рисунков «Выборы глазами детей».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рисунков «Береги природу - наш дом».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Фотовыставка «Я и моя семья».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сочинений, стихотворений « Моя семья в годы Великой Отечественной войны».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Конкурс-чтецов «Да, были люди в наше время…»</a:t>
            </a:r>
            <a:endParaRPr lang="ru-RU" sz="28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09248"/>
          </a:xfrm>
        </p:spPr>
        <p:txBody>
          <a:bodyPr>
            <a:noAutofit/>
          </a:bodyPr>
          <a:lstStyle/>
          <a:p>
            <a:pPr marL="2404872" lvl="8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Конкурсы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57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496944" cy="381436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десант «Украсить территорию школы».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Акция милосердия «Спешите делать добрые дела».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•Круглый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 «Я - житель планеты Земля».</a:t>
            </a:r>
            <a:b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Встреча с ветеранами ВОВ и участниками локальных войн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Экологический десант (уход за братскими захоронениями).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(Музей Тверского быта, Музей имени Лизы Чайкиной и т.д.)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 по местам боевой славы.</a:t>
            </a:r>
            <a:endParaRPr lang="ru-RU" sz="28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332656"/>
            <a:ext cx="6400800" cy="7200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Мероприятия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5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496943" cy="3886368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к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оссии, к своему народу, малой родине; закон и правопорядок; доверие к людям.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 перед старшим поколением, семьей, почитание родителей; милосердие, целеустремленность, достоинство; любовь к родной земле, планете.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Воспитание ценностного отношения к России, к народу, к символике.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476672"/>
            <a:ext cx="6400800" cy="7920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Ценностные установки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252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197</TotalTime>
  <Words>183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Проект «Внеурочная деятельность по духовно-нравственному воспитанию  « Я - гражданин России» в 5 классе»</vt:lpstr>
      <vt:lpstr>В Концепции по духовно-нравственному воспитанию сформирована высшая цель образования - воспитание высоконравственного, творческого, компетентного гражданина России, принимающего судьбу Отечества как свою личную, осознающего ответственность за настоящее и будущее своей страны.   Отсюда формулируется основная педагогическая цель - воспитание нравственного, ответственного, инициативного и компетентного гражданина России.</vt:lpstr>
      <vt:lpstr>• создание условий для формирования личности гражданина и патриота России; • совершенствование системы патриотического воспитания; • формирование у учащихся гражданственности, патриотизма; • воспитание любви к Отечеству, духовности, нравственности на основе общечеловеческих ценностей.</vt:lpstr>
      <vt:lpstr>• создавать условия для эффективного гражданского и патриотического воспитания учащихся 5 класса;  • развивать системы гражданского и патриотического воспитания через интеграцию урочной и внеурочной деятельности;  • воспитывать  уважительное отношение к героическому прошлому Родины, ее истории, традициям через поисково-краеведческую работу, совместную деятельность обучающихся с советом ветеранов войны и труда.   </vt:lpstr>
      <vt:lpstr>1. Беседы  • «Кто Я, какой Я ?» • «Мои права и обязанности».  • «Что значит быть хорошим сыном и хорошей дочерью ?» • «Мои земляки-герои». • «Мы в ответе за тех, кого приручили».  </vt:lpstr>
      <vt:lpstr>• Конституция Российской Федерации в моей жизни. • Знакомство с символикой РФ. • Знакомство с символикой Тверского края. • Деловая игра « Я -  на выборах». • Традиции моей семьи.</vt:lpstr>
      <vt:lpstr>• Конкурс рисунков «Выборы глазами детей». • Конкурс рисунков «Береги природу - наш дом». • Фотовыставка «Я и моя семья». • Конкурс сочинений, стихотворений « Моя семья в годы Великой Отечественной войны». • Конкурс-чтецов «Да, были люди в наше время…»</vt:lpstr>
      <vt:lpstr>• Трудовой десант «Украсить территорию школы». • Акция милосердия «Спешите делать добрые дела». •Круглый стол «Я - житель планеты Земля». • Встреча с ветеранами ВОВ и участниками локальных войн. • Экологический десант (уход за братскими захоронениями).  • Экскурсии (Музей Тверского быта, Музей имени Лизы Чайкиной и т.д.) • Поход по местам боевой славы.</vt:lpstr>
      <vt:lpstr>• Любовь к России, к своему народу, малой родине; закон и правопорядок; доверие к людям.  • Долг перед старшим поколением, семьей, почитание родителей; милосердие, целеустремленность, достоинство; любовь к родной земле, планете.  • Воспитание ценностного отношения к России, к народу, к символике.    </vt:lpstr>
      <vt:lpstr>• Уважительное отношение к природе, к старшему поколению. • Выработаны этические нормы отношений в семье. • Эстетическое отношение к окружающему миру и к самому себе. • Накоплен опыт участия в экологических проектах, природно-охранной деятельности.</vt:lpstr>
      <vt:lpstr>1. Школьная и домашняя библиотеки. 2. Интернет-ресурсы. 3. Видеофильмы. 4. Рисунки, фотографии, сочинения учащихся. 5. Участники ВОВ и локальных войн, ветераны труда. </vt:lpstr>
      <vt:lpstr>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«Духовно-нравственное воспитание учащихся во внеурочное время»</dc:title>
  <dc:creator>user-5</dc:creator>
  <cp:lastModifiedBy>Admin</cp:lastModifiedBy>
  <cp:revision>21</cp:revision>
  <dcterms:created xsi:type="dcterms:W3CDTF">2013-12-13T09:24:37Z</dcterms:created>
  <dcterms:modified xsi:type="dcterms:W3CDTF">2014-02-27T18:53:17Z</dcterms:modified>
</cp:coreProperties>
</file>