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33FF"/>
    <a:srgbClr val="CC99FF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1252555611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46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71736" y="214290"/>
            <a:ext cx="40285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Тест на тему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2071678"/>
            <a:ext cx="74295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Глобальная компьютерная сеть Интернет</a:t>
            </a:r>
            <a:endParaRPr lang="ru-RU" sz="72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Рабочий стол\0a276773c33bfbe5026dca5eb176a5f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714356"/>
            <a:ext cx="817243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гипертекст?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500034" y="2786058"/>
            <a:ext cx="2786082" cy="1785950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hlinkClick r:id="rId3" action="ppaction://hlinksldjump"/>
              </a:rPr>
              <a:t>Текст, включающий другие документы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5786446" y="2571744"/>
            <a:ext cx="2786082" cy="1785950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hlinkClick r:id="rId3" action="ppaction://hlinksldjump"/>
              </a:rPr>
              <a:t>Текст, не включающий другие документы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3357554" y="4429132"/>
            <a:ext cx="2786082" cy="1785950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hlinkClick r:id="rId4" action="ppaction://hlinksldjump"/>
              </a:rPr>
              <a:t>Текст, содержащий ссылки на другие документы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Рабочий стол\0a276773c33bfbe5026dca5eb176a5f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714356"/>
            <a:ext cx="817243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гипертекст?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500034" y="2786058"/>
            <a:ext cx="2786082" cy="1785950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hlinkClick r:id="rId3" action="ppaction://hlinksldjump"/>
              </a:rPr>
              <a:t>Текст, включающий другие документы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5786446" y="2571744"/>
            <a:ext cx="2786082" cy="1785950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hlinkClick r:id="rId3" action="ppaction://hlinksldjump"/>
              </a:rPr>
              <a:t>Текст, не включающий другие документы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3357554" y="4429132"/>
            <a:ext cx="2786082" cy="1785950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hlinkClick r:id="rId4" action="ppaction://hlinksldjump"/>
              </a:rPr>
              <a:t>Текст, содержащий ссылки на другие документы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Рабочий стол\1262644623_1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357166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помощью каких специальных программ осуществляется просмотр Web-страниц?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071934" y="3357562"/>
            <a:ext cx="2786082" cy="1428760"/>
          </a:xfrm>
          <a:prstGeom prst="rightArrow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браузеров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714612" y="1643050"/>
            <a:ext cx="2786082" cy="1428760"/>
          </a:xfrm>
          <a:prstGeom prst="rightArrow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агентов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929322" y="5000636"/>
            <a:ext cx="2786082" cy="1428760"/>
          </a:xfrm>
          <a:prstGeom prst="rightArrow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серверов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Рабочий стол\1262644623_1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357166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помощью каких специальных программ осуществляется просмотр Web-страниц?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071934" y="3357562"/>
            <a:ext cx="2786082" cy="1428760"/>
          </a:xfrm>
          <a:prstGeom prst="rightArrow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браузеров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714612" y="1643050"/>
            <a:ext cx="2786082" cy="1428760"/>
          </a:xfrm>
          <a:prstGeom prst="rightArrow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агентов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929322" y="5000636"/>
            <a:ext cx="2786082" cy="1428760"/>
          </a:xfrm>
          <a:prstGeom prst="rightArrow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серверов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Рабочий стол\1262644623_1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357166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помощью каких специальных программ осуществляется просмотр Web-страниц?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071934" y="3357562"/>
            <a:ext cx="2786082" cy="1428760"/>
          </a:xfrm>
          <a:prstGeom prst="rightArrow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браузеров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714612" y="1643050"/>
            <a:ext cx="2786082" cy="1428760"/>
          </a:xfrm>
          <a:prstGeom prst="rightArrow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агентов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929322" y="5000636"/>
            <a:ext cx="2786082" cy="1428760"/>
          </a:xfrm>
          <a:prstGeom prst="rightArrow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серверов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Рабочий стол\1262644623_1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357166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помощью каких специальных программ осуществляется просмотр Web-страниц?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071934" y="3357562"/>
            <a:ext cx="2786082" cy="1428760"/>
          </a:xfrm>
          <a:prstGeom prst="rightArrow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браузеров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714612" y="1643050"/>
            <a:ext cx="2786082" cy="1428760"/>
          </a:xfrm>
          <a:prstGeom prst="rightArrow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агентов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929322" y="5000636"/>
            <a:ext cx="2786082" cy="1428760"/>
          </a:xfrm>
          <a:prstGeom prst="rightArrow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серверов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Рабочий стол\1262644623_1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357166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помощью каких специальных программ осуществляется просмотр Web-страниц?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071934" y="3357562"/>
            <a:ext cx="2786082" cy="1428760"/>
          </a:xfrm>
          <a:prstGeom prst="rightArrow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браузеров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714612" y="1643050"/>
            <a:ext cx="2786082" cy="1428760"/>
          </a:xfrm>
          <a:prstGeom prst="rightArrow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агентов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929322" y="5000636"/>
            <a:ext cx="2786082" cy="1428760"/>
          </a:xfrm>
          <a:prstGeom prst="rightArrow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серверов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User\Рабочий стол\post-162230-12539027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1071546"/>
            <a:ext cx="50720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Молодец!!!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171" name="Picture 3" descr="C:\Documents and Settings\User\Рабочий стол\number_5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2071678"/>
            <a:ext cx="3857652" cy="278608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14546" y="4929198"/>
            <a:ext cx="46558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Так держать!!!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User\Рабочий стол\post-162230-12539027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2976" y="9286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 маленько не получилось!!!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Documents and Settings\User\Рабочий стол\4-blue-big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1571612"/>
            <a:ext cx="3162300" cy="292895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4414" y="4714884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тебя ещё всё впереди!!!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User\Рабочий стол\post-162230-12539027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218" name="Picture 2" descr="C:\Documents and Settings\User\Рабочий стол\1551401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1714488"/>
            <a:ext cx="5080000" cy="285752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85918" y="1071546"/>
            <a:ext cx="585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Пока только столько…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4572008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 в следующий раз лучше!!!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Рабочий стол\mail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357166"/>
            <a:ext cx="86206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чего нужна электронная почта?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71472" y="2143116"/>
            <a:ext cx="3500462" cy="121444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  <a:hlinkClick r:id="rId3" action="ppaction://hlinksldjump"/>
              </a:rPr>
              <a:t>Для интерактивного визуального общения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357818" y="3714752"/>
            <a:ext cx="3500462" cy="121444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  <a:hlinkClick r:id="rId3" action="ppaction://hlinksldjump"/>
              </a:rPr>
              <a:t>Для передачи компьютерных драйверов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71472" y="5214950"/>
            <a:ext cx="3500462" cy="121444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  <a:hlinkClick r:id="rId4" action="ppaction://hlinksldjump"/>
              </a:rPr>
              <a:t>Для передачи сообщений из одного пункта в другой</a:t>
            </a: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User\Рабочий стол\post-162230-12539027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42" name="Picture 2" descr="C:\Documents and Settings\User\Рабочий стол\6754ac4d42ae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2714620"/>
            <a:ext cx="3419475" cy="300039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00100" y="1214422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тебя ещё будет шанс всё исправить!!!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User\Рабочий стол\post-162230-12539027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42" name="Picture 2" descr="C:\Documents and Settings\User\Рабочий стол\6754ac4d42ae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2714620"/>
            <a:ext cx="3419475" cy="300039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00100" y="1214422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тебя ещё будет шанс всё исправить!!!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User\Рабочий стол\post-162230-12539027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42" name="Picture 2" descr="C:\Documents and Settings\User\Рабочий стол\6754ac4d42ae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2714620"/>
            <a:ext cx="3419475" cy="300039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00100" y="1214422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тебя ещё будет шанс всё исправить!!!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\Рабочий стол\pic_115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71538" y="285728"/>
            <a:ext cx="7429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работу!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Рабочий стол\361d895e3c0b51b211c52f81a4c83e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214290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выглядит компьютерный адрес  для E-mail?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214282" y="1928802"/>
            <a:ext cx="3143272" cy="785818"/>
          </a:xfrm>
          <a:prstGeom prst="parallelogram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  <a:hlinkClick r:id="rId3" action="ppaction://hlinksldjump"/>
              </a:rPr>
              <a:t>Имя сервера@Имя пользователя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3500430" y="2928934"/>
            <a:ext cx="3143272" cy="857256"/>
          </a:xfrm>
          <a:prstGeom prst="parallelogram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  <a:hlinkClick r:id="rId4" action="ppaction://hlinksldjump"/>
              </a:rPr>
              <a:t>Имя пользователя@Имя сервера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5715008" y="4357694"/>
            <a:ext cx="3214710" cy="857256"/>
          </a:xfrm>
          <a:prstGeom prst="parallelogram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  <a:hlinkClick r:id="rId3" action="ppaction://hlinksldjump"/>
              </a:rPr>
              <a:t>Имя сервера&amp;Имя пользователя@net </a:t>
            </a: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Рабочий стол\361d895e3c0b51b211c52f81a4c83e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214290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выглядит компьютерный адрес  для E-mail?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214282" y="1928802"/>
            <a:ext cx="3143272" cy="785818"/>
          </a:xfrm>
          <a:prstGeom prst="parallelogram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  <a:hlinkClick r:id="rId3" action="ppaction://hlinksldjump"/>
              </a:rPr>
              <a:t>Имя сервера@Имя пользователя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3500430" y="2928934"/>
            <a:ext cx="3143272" cy="857256"/>
          </a:xfrm>
          <a:prstGeom prst="parallelogram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  <a:hlinkClick r:id="rId4" action="ppaction://hlinksldjump"/>
              </a:rPr>
              <a:t>Имя пользователя@Имя сервера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5715008" y="4357694"/>
            <a:ext cx="3214710" cy="857256"/>
          </a:xfrm>
          <a:prstGeom prst="parallelogram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  <a:hlinkClick r:id="rId3" action="ppaction://hlinksldjump"/>
              </a:rPr>
              <a:t>Имя сервера&amp;Имя пользователя@net </a:t>
            </a: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Рабочий стол\image_122250837423398500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78489" y="214290"/>
            <a:ext cx="84009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World Wide Web 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что это?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омб 3"/>
          <p:cNvSpPr/>
          <p:nvPr/>
        </p:nvSpPr>
        <p:spPr>
          <a:xfrm>
            <a:off x="0" y="3214686"/>
            <a:ext cx="4143404" cy="1571636"/>
          </a:xfrm>
          <a:prstGeom prst="diamond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3" action="ppaction://hlinksldjump"/>
              </a:rPr>
              <a:t>Интернет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Ромб 4"/>
          <p:cNvSpPr/>
          <p:nvPr/>
        </p:nvSpPr>
        <p:spPr>
          <a:xfrm>
            <a:off x="3428992" y="1285860"/>
            <a:ext cx="4143404" cy="1571636"/>
          </a:xfrm>
          <a:prstGeom prst="diamond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Локальная паутина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Ромб 5"/>
          <p:cNvSpPr/>
          <p:nvPr/>
        </p:nvSpPr>
        <p:spPr>
          <a:xfrm>
            <a:off x="5000596" y="4929198"/>
            <a:ext cx="4143404" cy="1571636"/>
          </a:xfrm>
          <a:prstGeom prst="diamond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4" action="ppaction://hlinksldjump"/>
              </a:rPr>
              <a:t>Всемирная паутина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Рабочий стол\image_122250837423398500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78489" y="214290"/>
            <a:ext cx="84009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World Wide Web 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что это?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омб 3"/>
          <p:cNvSpPr/>
          <p:nvPr/>
        </p:nvSpPr>
        <p:spPr>
          <a:xfrm>
            <a:off x="0" y="3214686"/>
            <a:ext cx="4143404" cy="1571636"/>
          </a:xfrm>
          <a:prstGeom prst="diamond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3" action="ppaction://hlinksldjump"/>
              </a:rPr>
              <a:t>Интернет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Ромб 4"/>
          <p:cNvSpPr/>
          <p:nvPr/>
        </p:nvSpPr>
        <p:spPr>
          <a:xfrm>
            <a:off x="3428992" y="1285860"/>
            <a:ext cx="4143404" cy="1571636"/>
          </a:xfrm>
          <a:prstGeom prst="diamond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Локальная паутина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Ромб 5"/>
          <p:cNvSpPr/>
          <p:nvPr/>
        </p:nvSpPr>
        <p:spPr>
          <a:xfrm>
            <a:off x="5000596" y="4929198"/>
            <a:ext cx="4143404" cy="1571636"/>
          </a:xfrm>
          <a:prstGeom prst="diamond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4" action="ppaction://hlinksldjump"/>
              </a:rPr>
              <a:t>Всемирная паутина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Рабочий стол\image_122250837423398500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78489" y="214290"/>
            <a:ext cx="84009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World Wide Web 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что это?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омб 3"/>
          <p:cNvSpPr/>
          <p:nvPr/>
        </p:nvSpPr>
        <p:spPr>
          <a:xfrm>
            <a:off x="0" y="3214686"/>
            <a:ext cx="4143404" cy="1571636"/>
          </a:xfrm>
          <a:prstGeom prst="diamond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3" action="ppaction://hlinksldjump"/>
              </a:rPr>
              <a:t>Интернет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Ромб 4"/>
          <p:cNvSpPr/>
          <p:nvPr/>
        </p:nvSpPr>
        <p:spPr>
          <a:xfrm>
            <a:off x="3428992" y="1285860"/>
            <a:ext cx="4143404" cy="1571636"/>
          </a:xfrm>
          <a:prstGeom prst="diamond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Локальная паутина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Ромб 5"/>
          <p:cNvSpPr/>
          <p:nvPr/>
        </p:nvSpPr>
        <p:spPr>
          <a:xfrm>
            <a:off x="5000596" y="4929198"/>
            <a:ext cx="4143404" cy="1571636"/>
          </a:xfrm>
          <a:prstGeom prst="diamond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4" action="ppaction://hlinksldjump"/>
              </a:rPr>
              <a:t>Всемирная паутина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Рабочий стол\0a276773c33bfbe5026dca5eb176a5f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714356"/>
            <a:ext cx="817243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гипертекст?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500034" y="2786058"/>
            <a:ext cx="2786082" cy="1785950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hlinkClick r:id="rId3" action="ppaction://hlinksldjump"/>
              </a:rPr>
              <a:t>Текст, включающий другие документы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5786446" y="2571744"/>
            <a:ext cx="2786082" cy="1785950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hlinkClick r:id="rId3" action="ppaction://hlinksldjump"/>
              </a:rPr>
              <a:t>Текст, не включающий другие документы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3357554" y="4429132"/>
            <a:ext cx="2786082" cy="1785950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hlinkClick r:id="rId4" action="ppaction://hlinksldjump"/>
              </a:rPr>
              <a:t>Текст, содержащий ссылки на другие документы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Рабочий стол\0a276773c33bfbe5026dca5eb176a5f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714356"/>
            <a:ext cx="817243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гипертекст?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500034" y="2786058"/>
            <a:ext cx="2786082" cy="1785950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hlinkClick r:id="rId3" action="ppaction://hlinksldjump"/>
              </a:rPr>
              <a:t>Текст, включающий другие документы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5786446" y="2571744"/>
            <a:ext cx="2786082" cy="1785950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hlinkClick r:id="rId3" action="ppaction://hlinksldjump"/>
              </a:rPr>
              <a:t>Текст, не включающий другие документы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3357554" y="4429132"/>
            <a:ext cx="2786082" cy="1785950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hlinkClick r:id="rId4" action="ppaction://hlinksldjump"/>
              </a:rPr>
              <a:t>Текст, содержащий ссылки на другие документы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300</Words>
  <Application>Microsoft Office PowerPoint</Application>
  <PresentationFormat>Экран (4:3)</PresentationFormat>
  <Paragraphs>72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11</cp:revision>
  <dcterms:modified xsi:type="dcterms:W3CDTF">2011-02-10T19:59:15Z</dcterms:modified>
</cp:coreProperties>
</file>