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6E9FF7-720F-453B-A6A9-9458DE1261CE}" type="datetimeFigureOut">
              <a:rPr lang="ru-RU" smtClean="0"/>
              <a:pPr/>
              <a:t>23.02.2014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1323F2-D452-4E54-8847-E6655B9729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blipFill>
            <a:blip r:embed="rId2" cstate="screen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/>
              <a:t>Эпоха дворцовых переворотов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</a:t>
            </a:r>
            <a:r>
              <a:rPr lang="en-US" b="1" dirty="0" smtClean="0"/>
              <a:t>II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72066" y="928670"/>
            <a:ext cx="34318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5715016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1729-1796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1762-1796</a:t>
            </a:r>
            <a:endParaRPr lang="ru-RU" sz="2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Эпоха дворцовых переворотов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screen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Эпоха дворцовых переворотов</a:t>
            </a:r>
            <a:r>
              <a:rPr lang="ru-RU" dirty="0" smtClean="0"/>
              <a:t> — временной промежуток в политической жизни России XVIII столетия, когда захват политической власти осуществлялся рядом дворцовых переворотов. Причиной этого являлось отсутствие чётких правил наследования престола, сопровождающееся борьбой придворных группировок и совершающейся, как правило, при содействии гвардейских полков.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I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428736"/>
            <a:ext cx="358569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5643578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Годы</a:t>
            </a:r>
            <a:r>
              <a:rPr lang="ru-RU" sz="2800" dirty="0" smtClean="0"/>
              <a:t> </a:t>
            </a:r>
            <a:r>
              <a:rPr lang="ru-RU" sz="2800" b="1" dirty="0" smtClean="0"/>
              <a:t>жизни</a:t>
            </a:r>
            <a:r>
              <a:rPr lang="ru-RU" sz="2800" dirty="0" smtClean="0"/>
              <a:t>: 1672-1725 </a:t>
            </a:r>
          </a:p>
          <a:p>
            <a:r>
              <a:rPr lang="ru-RU" sz="2800" b="1" dirty="0" smtClean="0"/>
              <a:t>Годы</a:t>
            </a:r>
            <a:r>
              <a:rPr lang="ru-RU" sz="2800" dirty="0" smtClean="0"/>
              <a:t> </a:t>
            </a:r>
            <a:r>
              <a:rPr lang="ru-RU" sz="2800" b="1" dirty="0" smtClean="0"/>
              <a:t>правления</a:t>
            </a:r>
            <a:r>
              <a:rPr lang="ru-RU" sz="2800" dirty="0" smtClean="0"/>
              <a:t>: 1689-1725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Екатерина I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428736"/>
            <a:ext cx="3124212" cy="432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572140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 </a:t>
            </a:r>
            <a:r>
              <a:rPr lang="en-AU" sz="2800" dirty="0" smtClean="0"/>
              <a:t>1684-1727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 </a:t>
            </a:r>
            <a:r>
              <a:rPr lang="en-AU" sz="2800" dirty="0" smtClean="0"/>
              <a:t>1725-1727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II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357298"/>
            <a:ext cx="3977371" cy="472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786454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1715-1730 </a:t>
            </a:r>
            <a:endParaRPr lang="ru-RU" sz="2800" b="1" dirty="0" smtClean="0"/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1727-1730</a:t>
            </a:r>
            <a:endParaRPr lang="ru-RU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Иоанновна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1785926"/>
            <a:ext cx="49257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429264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1693-1740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1730-1740</a:t>
            </a:r>
            <a:endParaRPr lang="ru-RU" sz="2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Бирон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1214422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572140"/>
            <a:ext cx="5143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1690-1772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1740-1741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Елизавета Петровна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286380" y="1142984"/>
            <a:ext cx="37339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1709-1761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1741-1761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</a:t>
            </a:r>
            <a:r>
              <a:rPr lang="en-US" b="1" dirty="0" smtClean="0"/>
              <a:t> III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643570" y="1285860"/>
            <a:ext cx="2857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5643578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Годы жизни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1728-1762</a:t>
            </a:r>
          </a:p>
          <a:p>
            <a:r>
              <a:rPr lang="ru-RU" sz="2800" b="1" dirty="0" smtClean="0"/>
              <a:t>Годы правления</a:t>
            </a:r>
            <a:r>
              <a:rPr lang="en-AU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2800" dirty="0" smtClean="0"/>
              <a:t>1761-1762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</TotalTime>
  <Words>88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Эпоха дворцовых переворотов </vt:lpstr>
      <vt:lpstr>Эпоха дворцовых переворотов</vt:lpstr>
      <vt:lpstr>Петр I</vt:lpstr>
      <vt:lpstr>Екатерина I  </vt:lpstr>
      <vt:lpstr>Петр II</vt:lpstr>
      <vt:lpstr>Анна Иоанновна</vt:lpstr>
      <vt:lpstr>Бирон</vt:lpstr>
      <vt:lpstr>Елизавета Петровна</vt:lpstr>
      <vt:lpstr>Петр III</vt:lpstr>
      <vt:lpstr>Екатерина II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дворцовых переворотов </dc:title>
  <dc:creator>Admin</dc:creator>
  <cp:lastModifiedBy>1</cp:lastModifiedBy>
  <cp:revision>13</cp:revision>
  <dcterms:created xsi:type="dcterms:W3CDTF">2011-11-25T15:29:15Z</dcterms:created>
  <dcterms:modified xsi:type="dcterms:W3CDTF">2014-02-23T19:06:34Z</dcterms:modified>
</cp:coreProperties>
</file>