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305" r:id="rId2"/>
    <p:sldId id="256" r:id="rId3"/>
    <p:sldId id="257" r:id="rId4"/>
    <p:sldId id="296" r:id="rId5"/>
    <p:sldId id="258" r:id="rId6"/>
    <p:sldId id="290" r:id="rId7"/>
    <p:sldId id="291" r:id="rId8"/>
    <p:sldId id="297" r:id="rId9"/>
    <p:sldId id="298" r:id="rId10"/>
    <p:sldId id="292" r:id="rId11"/>
    <p:sldId id="300" r:id="rId12"/>
    <p:sldId id="259" r:id="rId13"/>
    <p:sldId id="293" r:id="rId14"/>
    <p:sldId id="260" r:id="rId15"/>
    <p:sldId id="294" r:id="rId16"/>
    <p:sldId id="261" r:id="rId17"/>
    <p:sldId id="295" r:id="rId18"/>
    <p:sldId id="262" r:id="rId19"/>
    <p:sldId id="301" r:id="rId20"/>
    <p:sldId id="304" r:id="rId21"/>
    <p:sldId id="272" r:id="rId22"/>
    <p:sldId id="302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0C4F4-1EF9-4537-8906-08B5F832F5C7}" type="doc">
      <dgm:prSet loTypeId="urn:microsoft.com/office/officeart/2005/8/layout/hList7#1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7E7F6A3-87DF-4683-AE0B-FDFCA9D28B2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Центральными державами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46ADF241-5116-45D5-9497-86B72B58AC2B}" type="parTrans" cxnId="{9C7237C3-3CB8-4C70-8C05-538FB0EE958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F1D49A9F-DCDF-4B37-B5D3-A7D88FFA905C}" type="sibTrans" cxnId="{9C7237C3-3CB8-4C70-8C05-538FB0EE958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94CD7DB6-C038-45C4-A687-4BB5B5DC219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Антантой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958E3BE8-68D1-4A6F-9089-60EBB54B2A65}" type="parTrans" cxnId="{B8F2EF9E-9A5B-4D3D-8C9E-D83A6A910356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BD7D7F1-2047-45DD-9CE1-0398B9E2C390}" type="sibTrans" cxnId="{B8F2EF9E-9A5B-4D3D-8C9E-D83A6A910356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39E91A68-7512-408C-AAEB-F6151AE67995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Германия,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067F9226-460C-4441-A61A-2D4B7DDACD52}" type="parTrans" cxnId="{60BD6D22-FB22-4364-A418-D2F55119DE6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CD0F615F-7A2D-4C84-8AE5-BF34756CD114}" type="sibTrans" cxnId="{60BD6D22-FB22-4364-A418-D2F55119DE6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FCB3B53-D000-4D0F-8CC9-EE8636B2EAB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Австро-Венгрия,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952ECA45-3898-4F9E-BD2B-F5ED41DF3060}" type="parTrans" cxnId="{E43BFD48-D273-4C46-8C1A-9DE23F8EC02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5E18EEB8-9AB7-4E51-9180-23D701A7FB9B}" type="sibTrans" cxnId="{E43BFD48-D273-4C46-8C1A-9DE23F8EC02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AD10D85-4690-425E-8682-1812571087A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Турция,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E67EBF2C-57C1-4BFC-A418-70986C806594}" type="parTrans" cxnId="{7193576B-53CC-40F0-A7B7-2621348C56FA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5519B34F-DABA-4BDA-BA55-A870F9EC9232}" type="sibTrans" cxnId="{7193576B-53CC-40F0-A7B7-2621348C56FA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09EA2E5-C141-4229-B964-75996718CE3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Болгария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2A152453-AF9B-454B-A0EE-89534295ECEE}" type="parTrans" cxnId="{7CABF976-A627-4BA1-9DD9-632C16663169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91514EF1-81C1-4760-A91B-F34E30ED4B2F}" type="sibTrans" cxnId="{7CABF976-A627-4BA1-9DD9-632C16663169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07025CA-B360-4253-BE06-552046E6A08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Россия,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3F5DF3AF-3B80-4103-8257-1EB8C82525D0}" type="parTrans" cxnId="{22616ED4-28BC-400E-8B55-B790410C0A6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BF775897-9F02-47CE-9542-053DA206E3EC}" type="sibTrans" cxnId="{22616ED4-28BC-400E-8B55-B790410C0A6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F3EF3068-DF81-4E18-BC51-DADB6B1CBC7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Франция,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E54C53BA-8D19-412A-8325-A28A491EDCBF}" type="parTrans" cxnId="{ADDDB41B-D69B-46FE-9F5C-BBEF236107F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F2FA2F3-2794-4321-BC3A-8DE688B609A6}" type="sibTrans" cxnId="{ADDDB41B-D69B-46FE-9F5C-BBEF236107F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6275D151-3924-469D-9DE3-764B1A3F8A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Великобритания,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A8D4891B-9B19-4837-B96D-34D37DE959B8}" type="parTrans" cxnId="{4F60EBD8-FA3F-4967-8DB2-D0B1CCDC9F2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BA54430F-1AEA-4A46-90DF-BF1B1C4E31EE}" type="sibTrans" cxnId="{4F60EBD8-FA3F-4967-8DB2-D0B1CCDC9F2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3A17D02-1C97-40C1-9B25-707A644FBB4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Сербия,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AF6876C4-015E-490A-8F93-976BC977B615}" type="parTrans" cxnId="{E973C315-41AB-4F67-85B9-D7B6506FC14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B17AF815-9E42-4A58-AEF5-56251BCF0846}" type="sibTrans" cxnId="{E973C315-41AB-4F67-85B9-D7B6506FC14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F21D1E63-F122-4936-BD84-CDDBE93C94B5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позднее Япония,  Италия,  Румыния,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7398649F-EF21-41B9-A424-01762D010244}" type="parTrans" cxnId="{3C2FFE7B-F724-460E-AC41-E023122FCC1D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EA239BCA-FEF7-4979-8B2E-6582C4A4027A}" type="sibTrans" cxnId="{3C2FFE7B-F724-460E-AC41-E023122FCC1D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7AFAC00-8C9A-4307-812D-F835D5FC5C29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bg2">
                  <a:lumMod val="10000"/>
                </a:schemeClr>
              </a:solidFill>
            </a:rPr>
            <a:t>США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 и др.; всего 34 государства).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13ED6C7C-5276-49C7-8D8D-DC2DC6C96F2C}" type="parTrans" cxnId="{364B98C9-5951-4B58-82EF-8FC9A4D3B56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32A020A-E485-4966-ABE4-EB1AC3D0C2D6}" type="sibTrans" cxnId="{364B98C9-5951-4B58-82EF-8FC9A4D3B56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9FAA978C-EE55-403E-B96F-584EE89D5794}" type="pres">
      <dgm:prSet presAssocID="{D3E0C4F4-1EF9-4537-8906-08B5F832F5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9870D-200F-4346-89CF-30D123179463}" type="pres">
      <dgm:prSet presAssocID="{D3E0C4F4-1EF9-4537-8906-08B5F832F5C7}" presName="fgShape" presStyleLbl="fgShp" presStyleIdx="0" presStyleCnt="1" custLinFactNeighborX="-8" custLinFactNeighborY="35975"/>
      <dgm:spPr/>
    </dgm:pt>
    <dgm:pt modelId="{35399CC3-1AAB-40DE-8DA7-52E26EC346D5}" type="pres">
      <dgm:prSet presAssocID="{D3E0C4F4-1EF9-4537-8906-08B5F832F5C7}" presName="linComp" presStyleCnt="0"/>
      <dgm:spPr/>
    </dgm:pt>
    <dgm:pt modelId="{86F04B5C-34F3-4BFB-BCB3-7007D126CE5A}" type="pres">
      <dgm:prSet presAssocID="{F7E7F6A3-87DF-4683-AE0B-FDFCA9D28B23}" presName="compNode" presStyleCnt="0"/>
      <dgm:spPr/>
    </dgm:pt>
    <dgm:pt modelId="{360EF079-9710-4BDA-8E43-4ACEA16D155F}" type="pres">
      <dgm:prSet presAssocID="{F7E7F6A3-87DF-4683-AE0B-FDFCA9D28B23}" presName="bkgdShape" presStyleLbl="node1" presStyleIdx="0" presStyleCnt="2"/>
      <dgm:spPr/>
      <dgm:t>
        <a:bodyPr/>
        <a:lstStyle/>
        <a:p>
          <a:endParaRPr lang="ru-RU"/>
        </a:p>
      </dgm:t>
    </dgm:pt>
    <dgm:pt modelId="{3EDAFDC1-27E5-4F0E-89DA-F5494C932C83}" type="pres">
      <dgm:prSet presAssocID="{F7E7F6A3-87DF-4683-AE0B-FDFCA9D28B2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4E590-B527-4FFA-AB60-AAF710391755}" type="pres">
      <dgm:prSet presAssocID="{F7E7F6A3-87DF-4683-AE0B-FDFCA9D28B23}" presName="invisiNode" presStyleLbl="node1" presStyleIdx="0" presStyleCnt="2"/>
      <dgm:spPr/>
    </dgm:pt>
    <dgm:pt modelId="{C560BF69-DAA0-4424-B356-62537D96989D}" type="pres">
      <dgm:prSet presAssocID="{F7E7F6A3-87DF-4683-AE0B-FDFCA9D28B23}" presName="imagNode" presStyleLbl="fgImgPlace1" presStyleIdx="0" presStyleCnt="2" custLinFactNeighborY="-131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C1BE9E-14F3-4E1F-A544-61FD0766F193}" type="pres">
      <dgm:prSet presAssocID="{F1D49A9F-DCDF-4B37-B5D3-A7D88FFA90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2F1A4C-19A5-46C4-B20D-63B814CF2965}" type="pres">
      <dgm:prSet presAssocID="{94CD7DB6-C038-45C4-A687-4BB5B5DC2197}" presName="compNode" presStyleCnt="0"/>
      <dgm:spPr/>
    </dgm:pt>
    <dgm:pt modelId="{AF31CC45-25AB-486D-96D5-589AB7B1A3D9}" type="pres">
      <dgm:prSet presAssocID="{94CD7DB6-C038-45C4-A687-4BB5B5DC2197}" presName="bkgdShape" presStyleLbl="node1" presStyleIdx="1" presStyleCnt="2"/>
      <dgm:spPr/>
      <dgm:t>
        <a:bodyPr/>
        <a:lstStyle/>
        <a:p>
          <a:endParaRPr lang="ru-RU"/>
        </a:p>
      </dgm:t>
    </dgm:pt>
    <dgm:pt modelId="{2C1F7AF8-A337-4DBA-9F23-12E5E1A26F3A}" type="pres">
      <dgm:prSet presAssocID="{94CD7DB6-C038-45C4-A687-4BB5B5DC219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FBF48-BD68-412A-BB09-F5EA048FC6F2}" type="pres">
      <dgm:prSet presAssocID="{94CD7DB6-C038-45C4-A687-4BB5B5DC2197}" presName="invisiNode" presStyleLbl="node1" presStyleIdx="1" presStyleCnt="2"/>
      <dgm:spPr/>
    </dgm:pt>
    <dgm:pt modelId="{D1D08EBE-CD38-424D-AA02-880330D0A87C}" type="pres">
      <dgm:prSet presAssocID="{94CD7DB6-C038-45C4-A687-4BB5B5DC2197}" presName="imagNode" presStyleLbl="fgImgPlace1" presStyleIdx="1" presStyleCnt="2" custLinFactNeighborY="-131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F1EDBB3-675A-48D9-A88E-B9C18253E4DA}" type="presOf" srcId="{47AFAC00-8C9A-4307-812D-F835D5FC5C29}" destId="{AF31CC45-25AB-486D-96D5-589AB7B1A3D9}" srcOrd="0" destOrd="6" presId="urn:microsoft.com/office/officeart/2005/8/layout/hList7#1"/>
    <dgm:cxn modelId="{4F60EBD8-FA3F-4967-8DB2-D0B1CCDC9F2C}" srcId="{94CD7DB6-C038-45C4-A687-4BB5B5DC2197}" destId="{6275D151-3924-469D-9DE3-764B1A3F8A3C}" srcOrd="2" destOrd="0" parTransId="{A8D4891B-9B19-4837-B96D-34D37DE959B8}" sibTransId="{BA54430F-1AEA-4A46-90DF-BF1B1C4E31EE}"/>
    <dgm:cxn modelId="{2D8B15E4-BE04-4746-8793-F759A9362E93}" type="presOf" srcId="{409EA2E5-C141-4229-B964-75996718CE31}" destId="{360EF079-9710-4BDA-8E43-4ACEA16D155F}" srcOrd="0" destOrd="4" presId="urn:microsoft.com/office/officeart/2005/8/layout/hList7#1"/>
    <dgm:cxn modelId="{6897454A-59BE-4722-9DF0-369618208E14}" type="presOf" srcId="{39E91A68-7512-408C-AAEB-F6151AE67995}" destId="{3EDAFDC1-27E5-4F0E-89DA-F5494C932C83}" srcOrd="1" destOrd="1" presId="urn:microsoft.com/office/officeart/2005/8/layout/hList7#1"/>
    <dgm:cxn modelId="{4F4B6FF4-A2EC-450A-8538-35A0F1C8428B}" type="presOf" srcId="{47AFAC00-8C9A-4307-812D-F835D5FC5C29}" destId="{2C1F7AF8-A337-4DBA-9F23-12E5E1A26F3A}" srcOrd="1" destOrd="6" presId="urn:microsoft.com/office/officeart/2005/8/layout/hList7#1"/>
    <dgm:cxn modelId="{F0086F34-3F03-4236-A3A4-F03277C64E4C}" type="presOf" srcId="{6275D151-3924-469D-9DE3-764B1A3F8A3C}" destId="{2C1F7AF8-A337-4DBA-9F23-12E5E1A26F3A}" srcOrd="1" destOrd="3" presId="urn:microsoft.com/office/officeart/2005/8/layout/hList7#1"/>
    <dgm:cxn modelId="{767941DD-2E71-42F3-945E-3A5CB24FC092}" type="presOf" srcId="{F21D1E63-F122-4936-BD84-CDDBE93C94B5}" destId="{AF31CC45-25AB-486D-96D5-589AB7B1A3D9}" srcOrd="0" destOrd="5" presId="urn:microsoft.com/office/officeart/2005/8/layout/hList7#1"/>
    <dgm:cxn modelId="{2543AC63-4911-4EC7-8347-91E6B0A32EBB}" type="presOf" srcId="{94CD7DB6-C038-45C4-A687-4BB5B5DC2197}" destId="{AF31CC45-25AB-486D-96D5-589AB7B1A3D9}" srcOrd="0" destOrd="0" presId="urn:microsoft.com/office/officeart/2005/8/layout/hList7#1"/>
    <dgm:cxn modelId="{4E557C99-1438-4D29-8743-10AA06347904}" type="presOf" srcId="{F3EF3068-DF81-4E18-BC51-DADB6B1CBC7D}" destId="{AF31CC45-25AB-486D-96D5-589AB7B1A3D9}" srcOrd="0" destOrd="2" presId="urn:microsoft.com/office/officeart/2005/8/layout/hList7#1"/>
    <dgm:cxn modelId="{744C904E-E7C3-4DE7-AAB4-075AD7A1E342}" type="presOf" srcId="{7AD10D85-4690-425E-8682-1812571087A1}" destId="{360EF079-9710-4BDA-8E43-4ACEA16D155F}" srcOrd="0" destOrd="3" presId="urn:microsoft.com/office/officeart/2005/8/layout/hList7#1"/>
    <dgm:cxn modelId="{B124D5E9-C376-4A21-80E6-50DEBFB2FE96}" type="presOf" srcId="{7FCB3B53-D000-4D0F-8CC9-EE8636B2EABF}" destId="{360EF079-9710-4BDA-8E43-4ACEA16D155F}" srcOrd="0" destOrd="2" presId="urn:microsoft.com/office/officeart/2005/8/layout/hList7#1"/>
    <dgm:cxn modelId="{E43BFD48-D273-4C46-8C1A-9DE23F8EC025}" srcId="{F7E7F6A3-87DF-4683-AE0B-FDFCA9D28B23}" destId="{7FCB3B53-D000-4D0F-8CC9-EE8636B2EABF}" srcOrd="1" destOrd="0" parTransId="{952ECA45-3898-4F9E-BD2B-F5ED41DF3060}" sibTransId="{5E18EEB8-9AB7-4E51-9180-23D701A7FB9B}"/>
    <dgm:cxn modelId="{7CABF976-A627-4BA1-9DD9-632C16663169}" srcId="{F7E7F6A3-87DF-4683-AE0B-FDFCA9D28B23}" destId="{409EA2E5-C141-4229-B964-75996718CE31}" srcOrd="3" destOrd="0" parTransId="{2A152453-AF9B-454B-A0EE-89534295ECEE}" sibTransId="{91514EF1-81C1-4760-A91B-F34E30ED4B2F}"/>
    <dgm:cxn modelId="{E253BA1B-C64E-45AD-8C48-F550459F16F2}" type="presOf" srcId="{409EA2E5-C141-4229-B964-75996718CE31}" destId="{3EDAFDC1-27E5-4F0E-89DA-F5494C932C83}" srcOrd="1" destOrd="4" presId="urn:microsoft.com/office/officeart/2005/8/layout/hList7#1"/>
    <dgm:cxn modelId="{779F6E90-8473-4FC9-BA2F-0A1FCFEB8177}" type="presOf" srcId="{707025CA-B360-4253-BE06-552046E6A08C}" destId="{AF31CC45-25AB-486D-96D5-589AB7B1A3D9}" srcOrd="0" destOrd="1" presId="urn:microsoft.com/office/officeart/2005/8/layout/hList7#1"/>
    <dgm:cxn modelId="{E973C315-41AB-4F67-85B9-D7B6506FC144}" srcId="{94CD7DB6-C038-45C4-A687-4BB5B5DC2197}" destId="{73A17D02-1C97-40C1-9B25-707A644FBB4E}" srcOrd="3" destOrd="0" parTransId="{AF6876C4-015E-490A-8F93-976BC977B615}" sibTransId="{B17AF815-9E42-4A58-AEF5-56251BCF0846}"/>
    <dgm:cxn modelId="{C1451026-5723-438A-ACFE-E6ED9CFBA28A}" type="presOf" srcId="{6275D151-3924-469D-9DE3-764B1A3F8A3C}" destId="{AF31CC45-25AB-486D-96D5-589AB7B1A3D9}" srcOrd="0" destOrd="3" presId="urn:microsoft.com/office/officeart/2005/8/layout/hList7#1"/>
    <dgm:cxn modelId="{9C7237C3-3CB8-4C70-8C05-538FB0EE9584}" srcId="{D3E0C4F4-1EF9-4537-8906-08B5F832F5C7}" destId="{F7E7F6A3-87DF-4683-AE0B-FDFCA9D28B23}" srcOrd="0" destOrd="0" parTransId="{46ADF241-5116-45D5-9497-86B72B58AC2B}" sibTransId="{F1D49A9F-DCDF-4B37-B5D3-A7D88FFA905C}"/>
    <dgm:cxn modelId="{AAE18B3B-A755-45B5-B3B3-935C36F792AB}" type="presOf" srcId="{D3E0C4F4-1EF9-4537-8906-08B5F832F5C7}" destId="{9FAA978C-EE55-403E-B96F-584EE89D5794}" srcOrd="0" destOrd="0" presId="urn:microsoft.com/office/officeart/2005/8/layout/hList7#1"/>
    <dgm:cxn modelId="{ADDDB41B-D69B-46FE-9F5C-BBEF236107F7}" srcId="{94CD7DB6-C038-45C4-A687-4BB5B5DC2197}" destId="{F3EF3068-DF81-4E18-BC51-DADB6B1CBC7D}" srcOrd="1" destOrd="0" parTransId="{E54C53BA-8D19-412A-8325-A28A491EDCBF}" sibTransId="{4F2FA2F3-2794-4321-BC3A-8DE688B609A6}"/>
    <dgm:cxn modelId="{3C2FFE7B-F724-460E-AC41-E023122FCC1D}" srcId="{94CD7DB6-C038-45C4-A687-4BB5B5DC2197}" destId="{F21D1E63-F122-4936-BD84-CDDBE93C94B5}" srcOrd="4" destOrd="0" parTransId="{7398649F-EF21-41B9-A424-01762D010244}" sibTransId="{EA239BCA-FEF7-4979-8B2E-6582C4A4027A}"/>
    <dgm:cxn modelId="{193482B1-E335-46B6-BE06-B52DD6C74F9C}" type="presOf" srcId="{94CD7DB6-C038-45C4-A687-4BB5B5DC2197}" destId="{2C1F7AF8-A337-4DBA-9F23-12E5E1A26F3A}" srcOrd="1" destOrd="0" presId="urn:microsoft.com/office/officeart/2005/8/layout/hList7#1"/>
    <dgm:cxn modelId="{364B98C9-5951-4B58-82EF-8FC9A4D3B565}" srcId="{94CD7DB6-C038-45C4-A687-4BB5B5DC2197}" destId="{47AFAC00-8C9A-4307-812D-F835D5FC5C29}" srcOrd="5" destOrd="0" parTransId="{13ED6C7C-5276-49C7-8D8D-DC2DC6C96F2C}" sibTransId="{732A020A-E485-4966-ABE4-EB1AC3D0C2D6}"/>
    <dgm:cxn modelId="{8CC15A57-E574-4F0A-B617-6A4F48CD2C98}" type="presOf" srcId="{73A17D02-1C97-40C1-9B25-707A644FBB4E}" destId="{AF31CC45-25AB-486D-96D5-589AB7B1A3D9}" srcOrd="0" destOrd="4" presId="urn:microsoft.com/office/officeart/2005/8/layout/hList7#1"/>
    <dgm:cxn modelId="{B8F2EF9E-9A5B-4D3D-8C9E-D83A6A910356}" srcId="{D3E0C4F4-1EF9-4537-8906-08B5F832F5C7}" destId="{94CD7DB6-C038-45C4-A687-4BB5B5DC2197}" srcOrd="1" destOrd="0" parTransId="{958E3BE8-68D1-4A6F-9089-60EBB54B2A65}" sibTransId="{4BD7D7F1-2047-45DD-9CE1-0398B9E2C390}"/>
    <dgm:cxn modelId="{E5032FCA-28EB-4482-86C0-1011D951B5C3}" type="presOf" srcId="{7FCB3B53-D000-4D0F-8CC9-EE8636B2EABF}" destId="{3EDAFDC1-27E5-4F0E-89DA-F5494C932C83}" srcOrd="1" destOrd="2" presId="urn:microsoft.com/office/officeart/2005/8/layout/hList7#1"/>
    <dgm:cxn modelId="{6ED2F048-264D-498A-B91E-2B03675DB7FD}" type="presOf" srcId="{F1D49A9F-DCDF-4B37-B5D3-A7D88FFA905C}" destId="{E8C1BE9E-14F3-4E1F-A544-61FD0766F193}" srcOrd="0" destOrd="0" presId="urn:microsoft.com/office/officeart/2005/8/layout/hList7#1"/>
    <dgm:cxn modelId="{E5FF26EF-1606-4ACA-BC45-A9FBC2966F8E}" type="presOf" srcId="{7AD10D85-4690-425E-8682-1812571087A1}" destId="{3EDAFDC1-27E5-4F0E-89DA-F5494C932C83}" srcOrd="1" destOrd="3" presId="urn:microsoft.com/office/officeart/2005/8/layout/hList7#1"/>
    <dgm:cxn modelId="{1329EE2D-FA91-4A34-AFEA-22C92D687A97}" type="presOf" srcId="{F7E7F6A3-87DF-4683-AE0B-FDFCA9D28B23}" destId="{3EDAFDC1-27E5-4F0E-89DA-F5494C932C83}" srcOrd="1" destOrd="0" presId="urn:microsoft.com/office/officeart/2005/8/layout/hList7#1"/>
    <dgm:cxn modelId="{22616ED4-28BC-400E-8B55-B790410C0A67}" srcId="{94CD7DB6-C038-45C4-A687-4BB5B5DC2197}" destId="{707025CA-B360-4253-BE06-552046E6A08C}" srcOrd="0" destOrd="0" parTransId="{3F5DF3AF-3B80-4103-8257-1EB8C82525D0}" sibTransId="{BF775897-9F02-47CE-9542-053DA206E3EC}"/>
    <dgm:cxn modelId="{FDE59B1F-BE40-491F-BB19-13A36C96E5ED}" type="presOf" srcId="{F7E7F6A3-87DF-4683-AE0B-FDFCA9D28B23}" destId="{360EF079-9710-4BDA-8E43-4ACEA16D155F}" srcOrd="0" destOrd="0" presId="urn:microsoft.com/office/officeart/2005/8/layout/hList7#1"/>
    <dgm:cxn modelId="{F6ED9F7C-46D0-4EBC-8A06-E55BB2969CA7}" type="presOf" srcId="{73A17D02-1C97-40C1-9B25-707A644FBB4E}" destId="{2C1F7AF8-A337-4DBA-9F23-12E5E1A26F3A}" srcOrd="1" destOrd="4" presId="urn:microsoft.com/office/officeart/2005/8/layout/hList7#1"/>
    <dgm:cxn modelId="{60BD6D22-FB22-4364-A418-D2F55119DE64}" srcId="{F7E7F6A3-87DF-4683-AE0B-FDFCA9D28B23}" destId="{39E91A68-7512-408C-AAEB-F6151AE67995}" srcOrd="0" destOrd="0" parTransId="{067F9226-460C-4441-A61A-2D4B7DDACD52}" sibTransId="{CD0F615F-7A2D-4C84-8AE5-BF34756CD114}"/>
    <dgm:cxn modelId="{5B1E5A3C-EF63-485E-8C9A-9FD48D1D25D4}" type="presOf" srcId="{F21D1E63-F122-4936-BD84-CDDBE93C94B5}" destId="{2C1F7AF8-A337-4DBA-9F23-12E5E1A26F3A}" srcOrd="1" destOrd="5" presId="urn:microsoft.com/office/officeart/2005/8/layout/hList7#1"/>
    <dgm:cxn modelId="{0266CFB4-9916-42BC-A73E-C504A0FBE114}" type="presOf" srcId="{707025CA-B360-4253-BE06-552046E6A08C}" destId="{2C1F7AF8-A337-4DBA-9F23-12E5E1A26F3A}" srcOrd="1" destOrd="1" presId="urn:microsoft.com/office/officeart/2005/8/layout/hList7#1"/>
    <dgm:cxn modelId="{7193576B-53CC-40F0-A7B7-2621348C56FA}" srcId="{F7E7F6A3-87DF-4683-AE0B-FDFCA9D28B23}" destId="{7AD10D85-4690-425E-8682-1812571087A1}" srcOrd="2" destOrd="0" parTransId="{E67EBF2C-57C1-4BFC-A418-70986C806594}" sibTransId="{5519B34F-DABA-4BDA-BA55-A870F9EC9232}"/>
    <dgm:cxn modelId="{304B763B-FB15-4595-9E91-FD70B71B224A}" type="presOf" srcId="{F3EF3068-DF81-4E18-BC51-DADB6B1CBC7D}" destId="{2C1F7AF8-A337-4DBA-9F23-12E5E1A26F3A}" srcOrd="1" destOrd="2" presId="urn:microsoft.com/office/officeart/2005/8/layout/hList7#1"/>
    <dgm:cxn modelId="{85978CA9-8731-4DBD-8362-F679828A6E11}" type="presOf" srcId="{39E91A68-7512-408C-AAEB-F6151AE67995}" destId="{360EF079-9710-4BDA-8E43-4ACEA16D155F}" srcOrd="0" destOrd="1" presId="urn:microsoft.com/office/officeart/2005/8/layout/hList7#1"/>
    <dgm:cxn modelId="{950B45DE-D304-40D7-ACE8-953F96A9CEE5}" type="presParOf" srcId="{9FAA978C-EE55-403E-B96F-584EE89D5794}" destId="{72F9870D-200F-4346-89CF-30D123179463}" srcOrd="0" destOrd="0" presId="urn:microsoft.com/office/officeart/2005/8/layout/hList7#1"/>
    <dgm:cxn modelId="{636D24B5-08E0-4751-BA6D-97049342A6A8}" type="presParOf" srcId="{9FAA978C-EE55-403E-B96F-584EE89D5794}" destId="{35399CC3-1AAB-40DE-8DA7-52E26EC346D5}" srcOrd="1" destOrd="0" presId="urn:microsoft.com/office/officeart/2005/8/layout/hList7#1"/>
    <dgm:cxn modelId="{5B67F02A-1E74-45D7-94DF-131EA2BD30C3}" type="presParOf" srcId="{35399CC3-1AAB-40DE-8DA7-52E26EC346D5}" destId="{86F04B5C-34F3-4BFB-BCB3-7007D126CE5A}" srcOrd="0" destOrd="0" presId="urn:microsoft.com/office/officeart/2005/8/layout/hList7#1"/>
    <dgm:cxn modelId="{B51AB714-B8F7-47DC-8B2A-8BBFC4E55DAC}" type="presParOf" srcId="{86F04B5C-34F3-4BFB-BCB3-7007D126CE5A}" destId="{360EF079-9710-4BDA-8E43-4ACEA16D155F}" srcOrd="0" destOrd="0" presId="urn:microsoft.com/office/officeart/2005/8/layout/hList7#1"/>
    <dgm:cxn modelId="{DD36B248-5754-4FFC-9B33-4269F2F1DBC2}" type="presParOf" srcId="{86F04B5C-34F3-4BFB-BCB3-7007D126CE5A}" destId="{3EDAFDC1-27E5-4F0E-89DA-F5494C932C83}" srcOrd="1" destOrd="0" presId="urn:microsoft.com/office/officeart/2005/8/layout/hList7#1"/>
    <dgm:cxn modelId="{366B296D-D187-4574-8586-AFD7ABCBECC4}" type="presParOf" srcId="{86F04B5C-34F3-4BFB-BCB3-7007D126CE5A}" destId="{6994E590-B527-4FFA-AB60-AAF710391755}" srcOrd="2" destOrd="0" presId="urn:microsoft.com/office/officeart/2005/8/layout/hList7#1"/>
    <dgm:cxn modelId="{CCD5F584-D7D4-4722-ADF8-44D04BB974DC}" type="presParOf" srcId="{86F04B5C-34F3-4BFB-BCB3-7007D126CE5A}" destId="{C560BF69-DAA0-4424-B356-62537D96989D}" srcOrd="3" destOrd="0" presId="urn:microsoft.com/office/officeart/2005/8/layout/hList7#1"/>
    <dgm:cxn modelId="{40A9E181-1854-4BEB-BACB-71BE180FD6FD}" type="presParOf" srcId="{35399CC3-1AAB-40DE-8DA7-52E26EC346D5}" destId="{E8C1BE9E-14F3-4E1F-A544-61FD0766F193}" srcOrd="1" destOrd="0" presId="urn:microsoft.com/office/officeart/2005/8/layout/hList7#1"/>
    <dgm:cxn modelId="{763A166D-7692-41BF-88CD-0BD2BD2C9C73}" type="presParOf" srcId="{35399CC3-1AAB-40DE-8DA7-52E26EC346D5}" destId="{982F1A4C-19A5-46C4-B20D-63B814CF2965}" srcOrd="2" destOrd="0" presId="urn:microsoft.com/office/officeart/2005/8/layout/hList7#1"/>
    <dgm:cxn modelId="{F6A3BBEF-F271-48B4-B08F-96D025E6F21A}" type="presParOf" srcId="{982F1A4C-19A5-46C4-B20D-63B814CF2965}" destId="{AF31CC45-25AB-486D-96D5-589AB7B1A3D9}" srcOrd="0" destOrd="0" presId="urn:microsoft.com/office/officeart/2005/8/layout/hList7#1"/>
    <dgm:cxn modelId="{2080EC9C-59E8-4D7A-8B19-BA46E515BA87}" type="presParOf" srcId="{982F1A4C-19A5-46C4-B20D-63B814CF2965}" destId="{2C1F7AF8-A337-4DBA-9F23-12E5E1A26F3A}" srcOrd="1" destOrd="0" presId="urn:microsoft.com/office/officeart/2005/8/layout/hList7#1"/>
    <dgm:cxn modelId="{638DB1FF-0AE3-4116-BFF5-1FF31488897C}" type="presParOf" srcId="{982F1A4C-19A5-46C4-B20D-63B814CF2965}" destId="{307FBF48-BD68-412A-BB09-F5EA048FC6F2}" srcOrd="2" destOrd="0" presId="urn:microsoft.com/office/officeart/2005/8/layout/hList7#1"/>
    <dgm:cxn modelId="{86F6F1D0-27F7-46DB-A1E7-E247359F4B49}" type="presParOf" srcId="{982F1A4C-19A5-46C4-B20D-63B814CF2965}" destId="{D1D08EBE-CD38-424D-AA02-880330D0A87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EF079-9710-4BDA-8E43-4ACEA16D155F}">
      <dsp:nvSpPr>
        <dsp:cNvPr id="0" name=""/>
        <dsp:cNvSpPr/>
      </dsp:nvSpPr>
      <dsp:spPr>
        <a:xfrm>
          <a:off x="3536" y="0"/>
          <a:ext cx="4050506" cy="4714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Центральными державами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Германия,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Австро-Венгрия,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Турция,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Болгария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536" y="1885963"/>
        <a:ext cx="4050506" cy="1885963"/>
      </dsp:txXfrm>
    </dsp:sp>
    <dsp:sp modelId="{C560BF69-DAA0-4424-B356-62537D96989D}">
      <dsp:nvSpPr>
        <dsp:cNvPr id="0" name=""/>
        <dsp:cNvSpPr/>
      </dsp:nvSpPr>
      <dsp:spPr>
        <a:xfrm>
          <a:off x="1243757" y="76352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31CC45-25AB-486D-96D5-589AB7B1A3D9}">
      <dsp:nvSpPr>
        <dsp:cNvPr id="0" name=""/>
        <dsp:cNvSpPr/>
      </dsp:nvSpPr>
      <dsp:spPr>
        <a:xfrm>
          <a:off x="4175557" y="0"/>
          <a:ext cx="4050506" cy="4714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4000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Антантой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Россия,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Франция,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Великобритания,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Сербия,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позднее Япония,  Италия,  Румыния,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chemeClr val="bg2">
                  <a:lumMod val="10000"/>
                </a:schemeClr>
              </a:solidFill>
            </a:rPr>
            <a:t>США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 и др.; всего 34 государства).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75557" y="1885963"/>
        <a:ext cx="4050506" cy="1885963"/>
      </dsp:txXfrm>
    </dsp:sp>
    <dsp:sp modelId="{D1D08EBE-CD38-424D-AA02-880330D0A87C}">
      <dsp:nvSpPr>
        <dsp:cNvPr id="0" name=""/>
        <dsp:cNvSpPr/>
      </dsp:nvSpPr>
      <dsp:spPr>
        <a:xfrm>
          <a:off x="5415778" y="76352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F9870D-200F-4346-89CF-30D123179463}">
      <dsp:nvSpPr>
        <dsp:cNvPr id="0" name=""/>
        <dsp:cNvSpPr/>
      </dsp:nvSpPr>
      <dsp:spPr>
        <a:xfrm>
          <a:off x="328578" y="4007671"/>
          <a:ext cx="7571232" cy="707236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000" b="1" kern="1200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45554-F124-479C-9C05-EA4A3125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571480"/>
            <a:ext cx="8183880" cy="1051560"/>
          </a:xfrm>
        </p:spPr>
        <p:txBody>
          <a:bodyPr anchor="ctr">
            <a:normAutofit/>
          </a:bodyPr>
          <a:lstStyle>
            <a:lvl1pPr algn="ctr">
              <a:defRPr kumimoji="0" lang="en-US" sz="4000" b="1" kern="1200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algn="l" rtl="0" eaLnBrk="1" latinLnBrk="0" hangingPunct="1"/>
            <a:endParaRPr kumimoji="0" lang="en-US" sz="2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714488"/>
            <a:ext cx="3931920" cy="42862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714488"/>
            <a:ext cx="3931920" cy="42862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571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101" y="1713884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2046" y="1713884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67101" y="258224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2046" y="258224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10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87AF8B-0B78-4487-889F-6C3687FC164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 cap="all" baseline="0">
          <a:solidFill>
            <a:schemeClr val="bg2">
              <a:lumMod val="1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None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0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None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None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None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Всероссийский конкурс,</a:t>
            </a:r>
            <a:endParaRPr lang="ru-RU" dirty="0" smtClean="0"/>
          </a:p>
          <a:p>
            <a:pPr algn="ctr"/>
            <a:r>
              <a:rPr lang="ru-RU" b="1" dirty="0" smtClean="0"/>
              <a:t>посвященный </a:t>
            </a:r>
            <a:r>
              <a:rPr lang="ru-RU" b="1" dirty="0" smtClean="0"/>
              <a:t>100-летию начала Первой мировой </a:t>
            </a:r>
            <a:r>
              <a:rPr lang="ru-RU" b="1" dirty="0" smtClean="0"/>
              <a:t>войны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714488"/>
            <a:ext cx="5344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«Забытая война»</a:t>
            </a:r>
          </a:p>
        </p:txBody>
      </p:sp>
      <p:pic>
        <p:nvPicPr>
          <p:cNvPr id="1026" name="Picture 2" descr="http://storage1b.censor.net.ua/images/3/d/4/a/3d4a3d5a92ffedc436eea7638de0eb2e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152661" cy="30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80" y="5546727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Автор: Алексей Юлия Вадимовна</a:t>
            </a:r>
          </a:p>
          <a:p>
            <a:pPr algn="r"/>
            <a:r>
              <a:rPr lang="ru-RU" b="1" dirty="0" smtClean="0"/>
              <a:t>Образовательное учреждение: </a:t>
            </a:r>
          </a:p>
          <a:p>
            <a:pPr algn="r"/>
            <a:r>
              <a:rPr lang="ru-RU" b="1" dirty="0" smtClean="0"/>
              <a:t>ГБОУ СПО РО «Константиновский педагогический колледж»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Начало Первой мировой </a:t>
            </a:r>
            <a:r>
              <a:rPr lang="ru-RU" dirty="0" smtClean="0"/>
              <a:t>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2733157" cy="4187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4 </a:t>
            </a:r>
            <a:r>
              <a:rPr lang="ru-RU" sz="2000" dirty="0"/>
              <a:t>августа (22 июля по ст.ст.) Великобритания — Германии. Создав перевес в войсках на Западном фронте, Германия оккупировала Люксембург и Бельгию и начала быстрое продвижение на севере Франции к Парижу. </a:t>
            </a:r>
          </a:p>
        </p:txBody>
      </p:sp>
      <p:pic>
        <p:nvPicPr>
          <p:cNvPr id="5122" name="Picture 2" descr="http://img706.imageshack.us/img706/7984/p101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191" y="1700808"/>
            <a:ext cx="537659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299857" y="5085184"/>
            <a:ext cx="25209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/>
              <a:t>Король </a:t>
            </a:r>
            <a:r>
              <a:rPr lang="ru-RU" sz="2000" dirty="0" smtClean="0"/>
              <a:t>Георг </a:t>
            </a:r>
            <a:r>
              <a:rPr lang="en-US" sz="2000" dirty="0" smtClean="0"/>
              <a:t>V</a:t>
            </a:r>
            <a:endParaRPr lang="ru-RU" sz="2000" dirty="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19250" y="2894013"/>
            <a:ext cx="3889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>
              <a:latin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59832" y="2204864"/>
            <a:ext cx="3312367" cy="2677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   </a:t>
            </a:r>
            <a:r>
              <a:rPr lang="ru-RU" sz="2000" dirty="0" smtClean="0"/>
              <a:t>Англичане установили </a:t>
            </a:r>
            <a:r>
              <a:rPr lang="ru-RU" sz="2000" dirty="0"/>
              <a:t>морскую блокаду Германии.</a:t>
            </a:r>
          </a:p>
          <a:p>
            <a:pPr algn="ctr" eaLnBrk="1" hangingPunct="1">
              <a:defRPr/>
            </a:pPr>
            <a:r>
              <a:rPr lang="ru-RU" sz="2000" dirty="0" smtClean="0"/>
              <a:t>Морская </a:t>
            </a:r>
            <a:r>
              <a:rPr lang="ru-RU" sz="2000" dirty="0"/>
              <a:t>блокада - перекрытие морских путей для всех судов к </a:t>
            </a:r>
            <a:r>
              <a:rPr lang="ru-RU" sz="2000" dirty="0" smtClean="0"/>
              <a:t>побережью враждебного </a:t>
            </a:r>
            <a:r>
              <a:rPr lang="ru-RU" sz="2000" dirty="0"/>
              <a:t>государства.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75657" y="4220800"/>
            <a:ext cx="27363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latin typeface="+mn-lt"/>
              </a:rPr>
              <a:t>Легкий крейсер «</a:t>
            </a:r>
            <a:r>
              <a:rPr lang="ru-RU" sz="2000" dirty="0" err="1">
                <a:latin typeface="+mn-lt"/>
              </a:rPr>
              <a:t>Бримингем</a:t>
            </a:r>
            <a:r>
              <a:rPr lang="ru-RU" sz="2000" dirty="0">
                <a:latin typeface="+mn-lt"/>
              </a:rPr>
              <a:t>»</a:t>
            </a:r>
          </a:p>
          <a:p>
            <a:pPr algn="ctr" eaLnBrk="1" hangingPunct="1"/>
            <a:r>
              <a:rPr lang="ru-RU" sz="2000" dirty="0">
                <a:latin typeface="+mn-lt"/>
              </a:rPr>
              <a:t> против немецкой ПЛ «</a:t>
            </a:r>
            <a:r>
              <a:rPr lang="en-US" sz="2000" dirty="0">
                <a:latin typeface="+mn-lt"/>
              </a:rPr>
              <a:t>U-</a:t>
            </a:r>
            <a:r>
              <a:rPr lang="ru-RU" sz="2000" dirty="0">
                <a:latin typeface="+mn-lt"/>
              </a:rPr>
              <a:t>15»</a:t>
            </a:r>
          </a:p>
        </p:txBody>
      </p:sp>
      <p:pic>
        <p:nvPicPr>
          <p:cNvPr id="3074" name="Picture 2" descr="http://im5-tub-ru.yandex.net/i?id=137499526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05755"/>
            <a:ext cx="2088232" cy="277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Начало Первой мировой </a:t>
            </a:r>
            <a:r>
              <a:rPr lang="ru-RU" dirty="0" smtClean="0"/>
              <a:t>войны</a:t>
            </a:r>
            <a:endParaRPr lang="ru-RU" dirty="0"/>
          </a:p>
        </p:txBody>
      </p:sp>
      <p:pic>
        <p:nvPicPr>
          <p:cNvPr id="3076" name="Picture 4" descr="http://historius.narod.ru/spravka/carriers/princeton_birming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7473"/>
            <a:ext cx="2738240" cy="185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5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40768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Однако уже в 1914 году план германского командования на быстрый разгром Франции потерпел крах; этому способствовало наступление русских войск в Восточной Пруссии, вынудившее Германию снять часть войск с Западного фронта.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мировая война</a:t>
            </a:r>
            <a:endParaRPr lang="ru-RU" dirty="0"/>
          </a:p>
        </p:txBody>
      </p:sp>
      <p:pic>
        <p:nvPicPr>
          <p:cNvPr id="6146" name="Picture 2" descr="http://copypast.ru/foto8/4414/i_tut_vmeshalos_provideni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6507088" cy="371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мировая война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6876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</a:t>
            </a:r>
            <a:r>
              <a:rPr lang="ru-RU" sz="2000" dirty="0"/>
              <a:t> августе —сентябре 1914 русские войска нанесли поражение австро-венгерским войскам в Галиции, в конце 1914 — начале 1915 года турецким войскам в Закавказье. В 1915 году силы Центральных держав, ведя стратегическую оборону на Западном фронте, вынудили русские войска оставить Галицию, Польшу, часть Прибалтики, нанесли поражение Сербии. </a:t>
            </a:r>
          </a:p>
        </p:txBody>
      </p:sp>
      <p:pic>
        <p:nvPicPr>
          <p:cNvPr id="8194" name="Picture 2" descr="http://www.zlev.ru/articles/2763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58011" cy="486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мировая война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12776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Кроме </a:t>
            </a:r>
            <a:r>
              <a:rPr lang="ru-RU" sz="2000" dirty="0"/>
              <a:t>того, тяжелое поражение, нанесенное австро-германским войскам в мае — июле 1916 в Галиции, фактически предопределило развал главного союзника Германии — Австро-Венгрии.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17" descr="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7"/>
            <a:ext cx="5185197" cy="368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мировая война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12776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Кроме </a:t>
            </a:r>
            <a:r>
              <a:rPr lang="ru-RU" sz="2000" dirty="0"/>
              <a:t>того, тяжелое поражение, нанесенное австро-германским войскам в мае — июле 1916 в Галиции, фактически предопределило развал главного союзника Германии — Австро-Венгрии.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9218" name="Picture 2" descr="http://www.missing-lynx.com/gallery/axis/szzr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7" t="3303" r="3152" b="3060"/>
          <a:stretch/>
        </p:blipFill>
        <p:spPr bwMode="auto">
          <a:xfrm>
            <a:off x="3059832" y="2492896"/>
            <a:ext cx="5163007" cy="348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</a:t>
            </a:r>
            <a:r>
              <a:rPr lang="ru-RU" b="1" dirty="0"/>
              <a:t>Первой Мировой </a:t>
            </a:r>
            <a:r>
              <a:rPr lang="ru-RU" b="1" dirty="0" smtClean="0"/>
              <a:t>войны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В августе 1916 года под влиянием успехов Антанты на ее стороне в войну вступила Румыния, однако ее войска действовали неудачно и в конце 1916 были разгромлены. </a:t>
            </a:r>
          </a:p>
        </p:txBody>
      </p:sp>
      <p:pic>
        <p:nvPicPr>
          <p:cNvPr id="10242" name="Picture 2" descr="http://dniester.ru/sites/default/files/node_images/history/top_romanian_marasesti_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71114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</a:t>
            </a:r>
            <a:r>
              <a:rPr lang="ru-RU" b="1" dirty="0"/>
              <a:t>Первой Мировой </a:t>
            </a:r>
            <a:r>
              <a:rPr lang="ru-RU" b="1" dirty="0" smtClean="0"/>
              <a:t>войны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4215982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/>
              <a:t>то же время на Кавказском театре инициатива продолжала сохраняться за русской армией, занявшей в 1916 году </a:t>
            </a:r>
            <a:r>
              <a:rPr lang="ru-RU" sz="2000" dirty="0" err="1"/>
              <a:t>Эрзурум</a:t>
            </a:r>
            <a:r>
              <a:rPr lang="ru-RU" sz="2000" dirty="0"/>
              <a:t> и Трапезунд. Начавшийся после февральской революции 1917 года развал русской армии позволил Германии и ее союзникам активизировать свои действия на других фронтах, что, однако, не изменило ситуации в целом. </a:t>
            </a:r>
          </a:p>
        </p:txBody>
      </p:sp>
      <p:pic>
        <p:nvPicPr>
          <p:cNvPr id="11266" name="Picture 2" descr="http://im5-tub-ru.yandex.net/i?id=339671669-6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744416" cy="235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50912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... турецкая крепость и город в ущелье р. </a:t>
            </a:r>
            <a:r>
              <a:rPr lang="ru-RU" dirty="0" err="1"/>
              <a:t>Чороха</a:t>
            </a:r>
            <a:r>
              <a:rPr lang="ru-RU" dirty="0"/>
              <a:t>, на дороге из Трапезунда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4488"/>
            <a:ext cx="4215982" cy="4187952"/>
          </a:xfrm>
        </p:spPr>
        <p:txBody>
          <a:bodyPr>
            <a:normAutofit/>
          </a:bodyPr>
          <a:lstStyle/>
          <a:p>
            <a:r>
              <a:rPr lang="ru-RU" sz="2000" dirty="0"/>
              <a:t>После заключения сепаратного Брестского мира с Россией (3 марта 1918) германское командование предприняло массированное наступление на Западном фронте. Войска Антанты, ликвидировав результаты германского прорыва, перешли в наступление, завершившееся разгромом Центральных держав. </a:t>
            </a:r>
          </a:p>
        </p:txBody>
      </p:sp>
      <p:pic>
        <p:nvPicPr>
          <p:cNvPr id="12290" name="Picture 2" descr="http://img11.nnm.me/e/e/0/5/9/3df9431b6acb3cb93efdd8d6576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317" y="2060848"/>
            <a:ext cx="4373239" cy="345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 29 сентября 1918 капитулировала Болгария, 30 октября — Турция, 3 ноября — Австро-Венгрия, 11 ноября — Германия. В ходе Первой мировой войны было мобилизовано около 74 млн. человек, общие потери составили около 10 млн. убитых и свыше 20 млн. раненых.</a:t>
            </a:r>
          </a:p>
          <a:p>
            <a:endParaRPr lang="ru-RU" sz="2000" dirty="0"/>
          </a:p>
        </p:txBody>
      </p:sp>
      <p:pic>
        <p:nvPicPr>
          <p:cNvPr id="13314" name="Picture 2" descr="http://ruvek.ru/media/photo/I_mirovaya/I-mirovaya_3_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191250" cy="3286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1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ПЕРВАЯ МИРОВАЯ ВОЙНА </a:t>
            </a:r>
            <a:br>
              <a:rPr lang="ru-RU" b="1" dirty="0" smtClean="0"/>
            </a:br>
            <a:r>
              <a:rPr lang="ru-RU" b="1" dirty="0" smtClean="0"/>
              <a:t>1914-1918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57356" y="1928802"/>
            <a:ext cx="5000660" cy="4520616"/>
            <a:chOff x="1714480" y="1785926"/>
            <a:chExt cx="5929354" cy="5020682"/>
          </a:xfrm>
        </p:grpSpPr>
        <p:pic>
          <p:nvPicPr>
            <p:cNvPr id="35842" name="Picture 2" descr="http://img248.imageshack.us/img248/473/648324.jpg"/>
            <p:cNvPicPr>
              <a:picLocks noChangeAspect="1" noChangeArrowheads="1"/>
            </p:cNvPicPr>
            <p:nvPr/>
          </p:nvPicPr>
          <p:blipFill>
            <a:blip r:embed="rId2"/>
            <a:srcRect l="3750" t="37428"/>
            <a:stretch>
              <a:fillRect/>
            </a:stretch>
          </p:blipFill>
          <p:spPr bwMode="auto">
            <a:xfrm>
              <a:off x="1714480" y="1785926"/>
              <a:ext cx="5929354" cy="50206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3286116" y="6143644"/>
              <a:ext cx="2357454" cy="42862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303" y="1556792"/>
            <a:ext cx="8033394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</a:t>
            </a:r>
            <a:r>
              <a:rPr lang="ru-RU" sz="2400" dirty="0" smtClean="0"/>
              <a:t>    </a:t>
            </a:r>
            <a:r>
              <a:rPr lang="ru-RU" sz="2000" dirty="0"/>
              <a:t>В войну были втянуты страны с общим населением  около 1 000 000 000 человек, что составляло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     приблизительно 60% от населения Земли.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      Человечество еще не могло знать, что эта всемирная «мясорубка»: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     - продлится 4 года и 3 месяца;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     - унесет миллионы жизней;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     - изменит до неузнаваемости политическую карту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       мира и судьбы многих народов.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      </a:t>
            </a:r>
          </a:p>
        </p:txBody>
      </p:sp>
      <p:pic>
        <p:nvPicPr>
          <p:cNvPr id="22533" name="Picture 5" descr="12_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037" y="4653136"/>
            <a:ext cx="914400" cy="126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11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74" y="4653136"/>
            <a:ext cx="809625" cy="126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65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537" y="4653136"/>
            <a:ext cx="860425" cy="123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15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99" y="4653136"/>
            <a:ext cx="814388" cy="123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74" y="4653136"/>
            <a:ext cx="890588" cy="123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27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774700" cy="123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9_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49" y="4724574"/>
            <a:ext cx="788988" cy="116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Итоги Первой мировой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8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Итоги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714488"/>
            <a:ext cx="7064242" cy="41879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Первая </a:t>
            </a:r>
            <a:r>
              <a:rPr lang="ru-RU" sz="2000" dirty="0"/>
              <a:t>мировая война по своим масштабам, людским потерям и социально-политическим последствиям не имела себе равных во всей предшествующей истории. </a:t>
            </a:r>
          </a:p>
        </p:txBody>
      </p:sp>
      <p:pic>
        <p:nvPicPr>
          <p:cNvPr id="14338" name="Picture 2" descr="http://ria.ru/images/15480/91/154809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20" y="1880577"/>
            <a:ext cx="1572819" cy="88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horse-club.perm.ru/files/3d3d59ef_9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65"/>
          <a:stretch/>
        </p:blipFill>
        <p:spPr bwMode="auto">
          <a:xfrm>
            <a:off x="1835696" y="2852936"/>
            <a:ext cx="5715000" cy="3448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Итоги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" y="1714488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Она оказала огромное влияние на экономику, политику, идеологию, на всю систему международных отношений. </a:t>
            </a:r>
            <a:endParaRPr lang="ru-RU" sz="2000" dirty="0"/>
          </a:p>
        </p:txBody>
      </p:sp>
      <p:pic>
        <p:nvPicPr>
          <p:cNvPr id="15364" name="Picture 4" descr="http://copypast.ru/foto5/1401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715000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9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Итоги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" y="1714488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Война привела к крушению самых могущественных европейских государств и складыванию новой геополитической ситуации в мире.</a:t>
            </a:r>
            <a:endParaRPr lang="ru-RU" sz="2000" dirty="0"/>
          </a:p>
        </p:txBody>
      </p:sp>
      <p:pic>
        <p:nvPicPr>
          <p:cNvPr id="16386" name="Picture 2" descr="http://01varvara.files.wordpress.com/2009/12/andrei-karashchuk-the-first-spetsnaz-of-russia-2000-e1268034653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63097"/>
            <a:ext cx="5084461" cy="373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8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Первая мировая война 1914-1918</a:t>
            </a:r>
            <a:r>
              <a:rPr lang="ru-RU" sz="2800" dirty="0" smtClean="0"/>
              <a:t> (First World War) — война между двумя коалициями держав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Почтовая бумага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571480"/>
            <a:ext cx="7620000" cy="55895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СОЮЗ ЦЕНТРАЛЬНЫХ ДЕРЖАВ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оформился в 1879 году: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Германия – Австро-Венгрия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АНТАНТА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оформился в 1904 году: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Великобритания – Франция – Россия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00166" y="3614742"/>
            <a:ext cx="6553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dirty="0" smtClean="0">
                <a:solidFill>
                  <a:srgbClr val="996600"/>
                </a:solidFill>
                <a:latin typeface="Times New Roman" pitchFamily="18" charset="0"/>
              </a:rPr>
              <a:t>_________________________________________</a:t>
            </a:r>
            <a:endParaRPr lang="ru-RU" sz="2400" dirty="0">
              <a:solidFill>
                <a:srgbClr val="996600"/>
              </a:solidFill>
              <a:latin typeface="Times New Roman" pitchFamily="18" charset="0"/>
            </a:endParaRPr>
          </a:p>
        </p:txBody>
      </p:sp>
      <p:pic>
        <p:nvPicPr>
          <p:cNvPr id="7174" name="Picture 6" descr="coa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95024"/>
            <a:ext cx="1071570" cy="12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Royal_a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1285884" cy="13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Безымянны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857364"/>
            <a:ext cx="928694" cy="10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austri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857364"/>
            <a:ext cx="14351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14378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EAE3"/>
              </a:clrFrom>
              <a:clrTo>
                <a:srgbClr val="EDEA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286256"/>
            <a:ext cx="1189472" cy="15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00760" y="5286388"/>
            <a:ext cx="268446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</a:rPr>
              <a:t>Примкнула к Антанте</a:t>
            </a:r>
          </a:p>
          <a:p>
            <a:pPr eaLnBrk="1" hangingPunct="1"/>
            <a:r>
              <a:rPr lang="ru-RU" b="1" dirty="0">
                <a:latin typeface="Times New Roman" pitchFamily="18" charset="0"/>
              </a:rPr>
              <a:t>         </a:t>
            </a:r>
            <a:r>
              <a:rPr lang="en-US" b="1" dirty="0">
                <a:latin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</a:rPr>
              <a:t>в  1907 году.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Первая мировая война</a:t>
            </a:r>
            <a:endParaRPr lang="ru-RU" dirty="0"/>
          </a:p>
        </p:txBody>
      </p:sp>
      <p:pic>
        <p:nvPicPr>
          <p:cNvPr id="33794" name="Picture 2" descr="http://images.stopgame.ru/uploads/images/202783/form/1335992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236203" cy="410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1357298"/>
            <a:ext cx="571504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Поводом к 1 мировой войне послужило убийство членом террористической организации «Молодая Босния» наследника австро-венгерского престола эрцгерцога Франца Фердинанда.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750989"/>
            <a:ext cx="27146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сербский террорист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Гаврило Принцип</a:t>
            </a:r>
          </a:p>
        </p:txBody>
      </p:sp>
      <p:pic>
        <p:nvPicPr>
          <p:cNvPr id="7" name="Picture 5" descr="Гаврило Принц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118204"/>
            <a:ext cx="3628709" cy="242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http://cs405930.userapi.com/v405930331/4e73/YsQugy7uSe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357694"/>
            <a:ext cx="2928958" cy="197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28 </a:t>
            </a:r>
            <a:r>
              <a:rPr lang="ru-RU" sz="2400" dirty="0"/>
              <a:t>июля (15 июля по ст.ст.) 1914 года Австро-Венгрия объявила войну </a:t>
            </a:r>
            <a:r>
              <a:rPr lang="ru-RU" sz="2400" dirty="0" smtClean="0"/>
              <a:t>Сербии.</a:t>
            </a:r>
          </a:p>
        </p:txBody>
      </p:sp>
      <p:pic>
        <p:nvPicPr>
          <p:cNvPr id="4" name="Picture 5" descr="Император Австро-Венгерской Империи Франц Йозеф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2706688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4414" y="5893865"/>
            <a:ext cx="2305050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Император  Франц  Иосиф</a:t>
            </a:r>
          </a:p>
        </p:txBody>
      </p:sp>
      <p:pic>
        <p:nvPicPr>
          <p:cNvPr id="6" name="Picture 7" descr="IG16_37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82270"/>
            <a:ext cx="2857520" cy="2937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72066" y="6072206"/>
            <a:ext cx="274870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 dirty="0" smtClean="0"/>
              <a:t>Австрийские военные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0" y="2571744"/>
            <a:ext cx="393226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 </a:t>
            </a:r>
            <a:r>
              <a:rPr lang="ru-RU" sz="2400" dirty="0"/>
              <a:t>августа (19 июля по ст. ст.) Германия </a:t>
            </a:r>
            <a:r>
              <a:rPr lang="ru-RU" sz="2400" dirty="0" smtClean="0"/>
              <a:t>объявила войну России</a:t>
            </a:r>
          </a:p>
        </p:txBody>
      </p:sp>
      <p:pic>
        <p:nvPicPr>
          <p:cNvPr id="4" name="Picture 5" descr="Русская артиллерия в Гали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526" y="4581525"/>
            <a:ext cx="2519363" cy="146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Немецкие войска на позиция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4" t="9051" r="3798" b="4827"/>
          <a:stretch/>
        </p:blipFill>
        <p:spPr bwMode="auto">
          <a:xfrm>
            <a:off x="3275856" y="2464364"/>
            <a:ext cx="2519363" cy="176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91756" y="4227810"/>
            <a:ext cx="2228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+mn-lt"/>
              </a:rPr>
              <a:t>Немецкие войска </a:t>
            </a:r>
          </a:p>
          <a:p>
            <a:pPr eaLnBrk="1" hangingPunct="1"/>
            <a:r>
              <a:rPr lang="ru-RU" b="1" dirty="0">
                <a:latin typeface="+mn-lt"/>
              </a:rPr>
              <a:t>    на позициях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3501" y="5949950"/>
            <a:ext cx="2958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latin typeface="+mn-lt"/>
              </a:rPr>
              <a:t>Русские   артиллеристы</a:t>
            </a:r>
          </a:p>
          <a:p>
            <a:r>
              <a:rPr lang="ru-RU" b="1" dirty="0">
                <a:latin typeface="+mn-lt"/>
              </a:rPr>
              <a:t>            в Галиции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91225" y="5661025"/>
            <a:ext cx="178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  </a:t>
            </a:r>
            <a:r>
              <a:rPr lang="ru-RU" b="1" dirty="0">
                <a:latin typeface="+mn-lt"/>
              </a:rPr>
              <a:t>Император</a:t>
            </a:r>
          </a:p>
          <a:p>
            <a:r>
              <a:rPr lang="ru-RU" b="1" dirty="0">
                <a:latin typeface="+mn-lt"/>
              </a:rPr>
              <a:t>Вильгельм </a:t>
            </a:r>
            <a:r>
              <a:rPr lang="en-US" b="1" dirty="0">
                <a:latin typeface="+mn-lt"/>
              </a:rPr>
              <a:t> II</a:t>
            </a:r>
            <a:endParaRPr lang="ru-RU" b="1" dirty="0">
              <a:latin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15939" y="5599112"/>
            <a:ext cx="14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latin typeface="+mn-lt"/>
              </a:rPr>
              <a:t>Император</a:t>
            </a:r>
          </a:p>
          <a:p>
            <a:pPr algn="ctr" eaLnBrk="1" hangingPunct="1"/>
            <a:r>
              <a:rPr lang="ru-RU" b="1" dirty="0">
                <a:latin typeface="+mn-lt"/>
              </a:rPr>
              <a:t>Николай </a:t>
            </a:r>
            <a:r>
              <a:rPr lang="en-US" b="1" dirty="0">
                <a:latin typeface="+mn-lt"/>
              </a:rPr>
              <a:t>II</a:t>
            </a:r>
            <a:endParaRPr lang="ru-RU" b="1" dirty="0">
              <a:latin typeface="+mn-lt"/>
            </a:endParaRPr>
          </a:p>
        </p:txBody>
      </p:sp>
      <p:pic>
        <p:nvPicPr>
          <p:cNvPr id="2050" name="Picture 2" descr="http://www.greece.org/genocide/quotes/ge-germ-wilhelm2n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860" y="2084388"/>
            <a:ext cx="2281039" cy="3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dipity.com/uploads/events/eb67788a3e0a7a4d59a61fb4ef8ff48c_1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84388"/>
            <a:ext cx="2431005" cy="336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3 августа (21 июля по ст. ст.) Германия </a:t>
            </a:r>
            <a:r>
              <a:rPr lang="ru-RU" sz="2400" dirty="0" smtClean="0"/>
              <a:t>объявила войну </a:t>
            </a:r>
            <a:r>
              <a:rPr lang="ru-RU" sz="2400" dirty="0"/>
              <a:t> </a:t>
            </a:r>
            <a:r>
              <a:rPr lang="ru-RU" sz="2400" dirty="0" smtClean="0"/>
              <a:t>Франции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3568" y="1700213"/>
            <a:ext cx="7620000" cy="4752975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ru-RU" dirty="0" smtClean="0"/>
              <a:t>                  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                            </a:t>
            </a:r>
            <a:endParaRPr lang="ru-RU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Picture 6" descr="Альфред фон Шлифф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680" y="2492896"/>
            <a:ext cx="1958975" cy="259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47665" y="5699810"/>
            <a:ext cx="250421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Президент Франции</a:t>
            </a:r>
          </a:p>
          <a:p>
            <a:pPr eaLnBrk="1" hangingPunct="1">
              <a:defRPr/>
            </a:pPr>
            <a:r>
              <a:rPr lang="ru-RU" b="1" dirty="0"/>
              <a:t>  </a:t>
            </a:r>
            <a:r>
              <a:rPr lang="ru-RU" b="1" dirty="0" err="1"/>
              <a:t>Раймон</a:t>
            </a:r>
            <a:r>
              <a:rPr lang="ru-RU" b="1" dirty="0"/>
              <a:t> Пуанкаре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784824" y="5252859"/>
            <a:ext cx="43942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</a:rPr>
              <a:t>  </a:t>
            </a:r>
            <a:r>
              <a:rPr lang="ru-RU" b="1" dirty="0"/>
              <a:t>Альфред фон </a:t>
            </a:r>
            <a:r>
              <a:rPr lang="ru-RU" b="1" dirty="0" err="1"/>
              <a:t>Шлиффен</a:t>
            </a:r>
            <a:endParaRPr lang="ru-RU" b="1" dirty="0"/>
          </a:p>
          <a:p>
            <a:pPr algn="ctr">
              <a:defRPr/>
            </a:pPr>
            <a:r>
              <a:rPr lang="ru-RU" b="1" dirty="0"/>
              <a:t>             (1833-1913)</a:t>
            </a:r>
          </a:p>
          <a:p>
            <a:pPr algn="ctr">
              <a:defRPr/>
            </a:pPr>
            <a:r>
              <a:rPr lang="ru-RU" b="1" dirty="0"/>
              <a:t>         Начальник германского </a:t>
            </a:r>
          </a:p>
          <a:p>
            <a:pPr algn="ctr">
              <a:defRPr/>
            </a:pPr>
            <a:r>
              <a:rPr lang="ru-RU" b="1" dirty="0"/>
              <a:t>            Генерального штаба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23543" y="2981941"/>
            <a:ext cx="307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/>
              <a:t>План </a:t>
            </a:r>
            <a:r>
              <a:rPr lang="ru-RU" sz="2000" dirty="0" err="1"/>
              <a:t>Шлиффена</a:t>
            </a:r>
            <a:r>
              <a:rPr lang="ru-RU" sz="2000" dirty="0"/>
              <a:t> </a:t>
            </a:r>
            <a:r>
              <a:rPr lang="ru-RU" sz="2000" dirty="0" smtClean="0"/>
              <a:t>-молниеносная </a:t>
            </a:r>
            <a:r>
              <a:rPr lang="ru-RU" sz="2000" dirty="0"/>
              <a:t>победа                                   над Францией, до начала                                         активных действий                                          со стороны России. </a:t>
            </a:r>
          </a:p>
        </p:txBody>
      </p:sp>
      <p:pic>
        <p:nvPicPr>
          <p:cNvPr id="1026" name="Picture 2" descr="http://im1-tub-ru.yandex.net/i?id=216364312-4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81" y="2525946"/>
            <a:ext cx="2253762" cy="3101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2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571480"/>
            <a:ext cx="8183880" cy="10515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 cap="all" baseline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1341438"/>
            <a:ext cx="892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3 </a:t>
            </a:r>
            <a:r>
              <a:rPr lang="ru-RU" sz="2000" dirty="0"/>
              <a:t>августа  1914 года немецкие войска начали наступление на Францию</a:t>
            </a:r>
          </a:p>
        </p:txBody>
      </p:sp>
      <p:pic>
        <p:nvPicPr>
          <p:cNvPr id="6" name="Picture 5" descr="File0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129" y="1844824"/>
            <a:ext cx="5833690" cy="44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09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417</TotalTime>
  <Words>578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ПЕРВАЯ МИРОВАЯ ВОЙНА  1914-1918</vt:lpstr>
      <vt:lpstr>Первая мировая война 1914-1918 (First World War) — война между двумя коалициями держав</vt:lpstr>
      <vt:lpstr>Слайд 4</vt:lpstr>
      <vt:lpstr>Первая мировая война</vt:lpstr>
      <vt:lpstr>Начало Первой мировой войны</vt:lpstr>
      <vt:lpstr>Начало Первой мировой войны</vt:lpstr>
      <vt:lpstr>Начало Первой мировой войны</vt:lpstr>
      <vt:lpstr>Слайд 9</vt:lpstr>
      <vt:lpstr>Начало Первой мировой войны</vt:lpstr>
      <vt:lpstr>Начало Первой мировой войны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История Первой Мировой войны</vt:lpstr>
      <vt:lpstr>История Первой Мировой войны</vt:lpstr>
      <vt:lpstr>История Первой Мировой войны</vt:lpstr>
      <vt:lpstr>История Первой Мировой войны</vt:lpstr>
      <vt:lpstr>Итоги Первой мировой войны</vt:lpstr>
      <vt:lpstr>Итоги Первой мировой войны</vt:lpstr>
      <vt:lpstr>Итоги Первой мировой войны</vt:lpstr>
      <vt:lpstr>Итоги Первой мировой войны</vt:lpstr>
    </vt:vector>
  </TitlesOfParts>
  <Company>ГБОУ СПО РО КПК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  1914-1918</dc:title>
  <dc:creator>48 каб главный</dc:creator>
  <cp:lastModifiedBy>48 каб главный</cp:lastModifiedBy>
  <cp:revision>137</cp:revision>
  <dcterms:created xsi:type="dcterms:W3CDTF">2014-02-03T07:50:50Z</dcterms:created>
  <dcterms:modified xsi:type="dcterms:W3CDTF">2014-02-12T09:35:19Z</dcterms:modified>
</cp:coreProperties>
</file>