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61" r:id="rId6"/>
    <p:sldId id="264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"/>
    <p:penClr>
      <a:srgbClr val="FF0000"/>
    </p:penClr>
  </p:showPr>
  <p:clrMru>
    <a:srgbClr val="605BBD"/>
    <a:srgbClr val="F8F8F8"/>
    <a:srgbClr val="FF5050"/>
    <a:srgbClr val="F6B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660"/>
  </p:normalViewPr>
  <p:slideViewPr>
    <p:cSldViewPr snapToGrid="0">
      <p:cViewPr>
        <p:scale>
          <a:sx n="76" d="100"/>
          <a:sy n="76" d="100"/>
        </p:scale>
        <p:origin x="-58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860715-5E55-4BBE-A395-9E489EB2EA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60715-5E55-4BBE-A395-9E489EB2EA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9AE3B0-AC95-4A25-9541-347867F57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A87BB-53CE-4B98-A7CB-F3C8C6C31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7263" y="274638"/>
            <a:ext cx="17684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97075" y="274638"/>
            <a:ext cx="51577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E64A7-8E1C-4921-9709-EC23A642E0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99871-D1B1-435F-A923-3A96DD224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4134-FECF-4670-A6F3-F8FB8C14C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97075" y="1600200"/>
            <a:ext cx="3462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11813" y="1600200"/>
            <a:ext cx="3463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36307-224A-4490-8641-98CDA9E25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C17F-6CEC-4621-8FEB-740A5484E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AF4FC-486C-496E-968B-61FB58EF9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C700D-E13B-458D-A54F-E8AE9FC32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9603F-C510-4722-935C-D3E5D406A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9B17-2BDC-4374-9771-905ACCF20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7075" y="274638"/>
            <a:ext cx="7078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7075" y="1600200"/>
            <a:ext cx="7078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B74EBD-2D0D-4964-B5B2-0BBD2FC24E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file:///C:\Users\Natalia\Desktop\&#1073;&#1091;&#1082;&#1074;&#1072;%20&#1079;&#1074;&#1091;&#1082;\&#1083;&#1077;&#1090;&#1090;&#1088;%20&#1101;&#1081;&#1095;%20&#1089;&#1072;&#1091;&#1085;&#1076;%20&#1093;.mp3" TargetMode="External"/><Relationship Id="rId1" Type="http://schemas.openxmlformats.org/officeDocument/2006/relationships/audio" Target="file:///C:\Users\Natalia\Desktop\&#1073;&#1091;&#1082;&#1074;&#1072;%20&#1079;&#1074;&#1091;&#1082;\&#1073;&#1091;&#1082;&#1074;&#1072;%20&#1089;&#1080;%20&#1079;&#1074;&#1091;&#1082;%20&#108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5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220" y="2281037"/>
            <a:ext cx="7772400" cy="1470025"/>
          </a:xfrm>
        </p:spPr>
        <p:txBody>
          <a:bodyPr/>
          <a:lstStyle/>
          <a:p>
            <a:r>
              <a:rPr lang="en-US" sz="6600" b="1" dirty="0" smtClean="0">
                <a:gradFill>
                  <a:gsLst>
                    <a:gs pos="0">
                      <a:srgbClr val="FF0000"/>
                    </a:gs>
                    <a:gs pos="30000">
                      <a:srgbClr val="FFFF00"/>
                    </a:gs>
                    <a:gs pos="64999">
                      <a:srgbClr val="FFC00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Letters C and H</a:t>
            </a:r>
            <a:endParaRPr lang="ru-RU" sz="6600" b="1" dirty="0">
              <a:gradFill>
                <a:gsLst>
                  <a:gs pos="0">
                    <a:srgbClr val="FF0000"/>
                  </a:gs>
                  <a:gs pos="30000">
                    <a:srgbClr val="FFFF00"/>
                  </a:gs>
                  <a:gs pos="64999">
                    <a:srgbClr val="FFC000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204395" y="161365"/>
            <a:ext cx="8939606" cy="6034998"/>
          </a:xfrm>
          <a:prstGeom prst="irregularSeal2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2 14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890263" y="3141233"/>
            <a:ext cx="220541" cy="215155"/>
          </a:xfrm>
          <a:prstGeom prst="star5">
            <a:avLst/>
          </a:prstGeom>
          <a:solidFill>
            <a:srgbClr val="F6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36712" y="5661764"/>
            <a:ext cx="3469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выполнена преподавателем английского языка школы №616 </a:t>
            </a:r>
          </a:p>
          <a:p>
            <a:r>
              <a:rPr lang="ru-RU" dirty="0" smtClean="0"/>
              <a:t>Н.А. Алюниной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-0.0185 0.00208 0.0074 -0.00469 -0.01249 C -0.00938 -0.02614 -0.0092 -0.03169 -0.01649 -0.04395 C -0.02031 -0.05737 -0.03004 -0.0761 -0.03767 -0.08628 C -0.04149 -0.09692 -0.04479 -0.10594 -0.05174 -0.11288 C -0.05625 -0.12329 -0.06129 -0.12838 -0.06823 -0.13486 C -0.07379 -0.13995 -0.07587 -0.14504 -0.08229 -0.14735 C -0.09288 -0.16146 -0.11059 -0.16748 -0.12465 -0.17395 C -0.1349 -0.18691 -0.12136 -0.17071 -0.13299 -0.18182 C -0.13698 -0.18575 -0.13854 -0.18899 -0.14358 -0.1913 C -0.14879 -0.20217 -0.14149 -0.18922 -0.15295 -0.19917 C -0.16111 -0.20657 -0.15729 -0.20426 -0.16354 -0.2068 C -0.1658 -0.20888 -0.16719 -0.21258 -0.16945 -0.21466 C -0.17188 -0.21675 -0.18125 -0.21999 -0.18472 -0.22253 C -0.19236 -0.22785 -0.20174 -0.24104 -0.20938 -0.24451 C -0.21458 -0.24682 -0.21181 -0.24543 -0.21771 -0.24913 C -0.22083 -0.25607 -0.22656 -0.25838 -0.23177 -0.26324 C -0.23299 -0.2644 -0.23524 -0.26648 -0.23524 -0.26648 C -0.2375 -0.27527 -0.23993 -0.28221 -0.23993 -0.29146 L -0.21771 -0.27273 L -0.06823 -0.45778 L -0.07639 -0.21952 L 0.07413 -0.3213 L 0.00937 -0.18806 L 0.24236 -0.18344 L 0.03177 -0.07356 L 0.08819 0.00625 L 0.00937 0.04858 L 0.11875 0.18506 L -0.06945 0.13139 L -0.05764 0.24751 L -0.18594 0.19593 L -0.20938 0.31205 L -0.28698 0.25561 L -0.33767 0.3449 L -0.39184 0.28684 L -0.51285 0.4217 L -0.51875 0.28684 L -0.67639 0.27597 L -0.5882 0.17233 L -0.73403 0.0687 L -0.56111 0.01573 L -0.68125 -0.11288 L -0.49653 -0.13787 L -0.53299 -0.30442 L -0.34826 -0.19593 L -0.29653 -0.37312 L -0.23524 -0.29632 L 0.12465 -0.00162 L -0.26701 0.0502 " pathEditMode="fixed" ptsTypes="ffffffffffffffffffAAAAAAAAAAAAAAAAAAAAAAAAAAAAAAAA">
                                      <p:cBhvr>
                                        <p:cTn id="28" dur="8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8" presetClass="emph" presetSubtype="0" repeatCount="indefinite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15" grpId="0" animBg="1"/>
      <p:bldP spid="11" grpId="0" animBg="1"/>
      <p:bldP spid="11" grpId="1" animBg="1"/>
      <p:bldP spid="11" grpId="3" animBg="1"/>
      <p:bldP spid="11" grpId="4" animBg="1"/>
      <p:bldP spid="11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5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83579" y="6162347"/>
            <a:ext cx="7364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M  </a:t>
            </a: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latin typeface="Cooper Black" pitchFamily="18" charset="0"/>
              </a:rPr>
              <a:t>A</a:t>
            </a: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 P  S  </a:t>
            </a: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latin typeface="Cooper Black" pitchFamily="18" charset="0"/>
              </a:rPr>
              <a:t>O</a:t>
            </a: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  T  Z  L  N  </a:t>
            </a: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latin typeface="Cooper Black" pitchFamily="18" charset="0"/>
              </a:rPr>
              <a:t>I</a:t>
            </a: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  F  </a:t>
            </a: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latin typeface="Cooper Black" pitchFamily="18" charset="0"/>
              </a:rPr>
              <a:t>E</a:t>
            </a:r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  D  G  B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7601" y="1592113"/>
            <a:ext cx="30336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M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79392" y="1598360"/>
            <a:ext cx="229421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effectLst/>
                <a:latin typeface="Cooper Black" pitchFamily="18" charset="0"/>
              </a:rPr>
              <a:t>A</a:t>
            </a:r>
            <a:endParaRPr lang="ru-RU" sz="199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5050"/>
              </a:solidFill>
              <a:effectLst/>
              <a:latin typeface="Cooper Black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46166" y="1588360"/>
            <a:ext cx="193033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P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21102" y="1723045"/>
            <a:ext cx="183095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S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6640" y="1695782"/>
            <a:ext cx="217078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effectLst/>
                <a:latin typeface="Cooper Black" pitchFamily="18" charset="0"/>
              </a:rPr>
              <a:t>O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5050"/>
              </a:solidFill>
              <a:effectLst/>
              <a:latin typeface="Cooper Black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42244" y="1698073"/>
            <a:ext cx="197201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T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94132" y="1688480"/>
            <a:ext cx="193514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Z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66846" y="1680013"/>
            <a:ext cx="179889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L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43332" y="1632232"/>
            <a:ext cx="230223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N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53614" y="1650068"/>
            <a:ext cx="123944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effectLst/>
                <a:latin typeface="Cooper Black" pitchFamily="18" charset="0"/>
              </a:rPr>
              <a:t>I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5050"/>
              </a:solidFill>
              <a:effectLst/>
              <a:latin typeface="Cooper Black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5302" y="1641590"/>
            <a:ext cx="187262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F</a:t>
            </a:r>
            <a:endParaRPr lang="ru-RU" sz="19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89769" y="1660342"/>
            <a:ext cx="171649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effectLst/>
                <a:latin typeface="Cooper Black" pitchFamily="18" charset="0"/>
              </a:rPr>
              <a:t>E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5050"/>
              </a:solidFill>
              <a:effectLst/>
              <a:latin typeface="Cooper Black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9116" y="1648988"/>
            <a:ext cx="223170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D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23316" y="1596448"/>
            <a:ext cx="221086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G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18482" y="1628440"/>
            <a:ext cx="201529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B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23" name="Управляющая кнопка: далее 22">
            <a:hlinkClick r:id="rId3" action="ppaction://hlinksldjump" highlightClick="1"/>
          </p:cNvPr>
          <p:cNvSpPr/>
          <p:nvPr/>
        </p:nvSpPr>
        <p:spPr>
          <a:xfrm>
            <a:off x="-1" y="4647156"/>
            <a:ext cx="4283902" cy="1979113"/>
          </a:xfrm>
          <a:prstGeom prst="actionButtonForwardNex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rId4" action="ppaction://hlinksldjump" highlightClick="1"/>
          </p:cNvPr>
          <p:cNvSpPr/>
          <p:nvPr/>
        </p:nvSpPr>
        <p:spPr>
          <a:xfrm>
            <a:off x="6338171" y="5123145"/>
            <a:ext cx="2805830" cy="1734855"/>
          </a:xfrm>
          <a:prstGeom prst="actionButtonForwardNex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rId5" action="ppaction://hlinksldjump" highlightClick="1"/>
          </p:cNvPr>
          <p:cNvSpPr/>
          <p:nvPr/>
        </p:nvSpPr>
        <p:spPr>
          <a:xfrm>
            <a:off x="7670202" y="0"/>
            <a:ext cx="1473798" cy="591671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21234" y="215753"/>
            <a:ext cx="31747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gradFill>
                  <a:gsLst>
                    <a:gs pos="0">
                      <a:srgbClr val="FF0000"/>
                    </a:gs>
                    <a:gs pos="30000">
                      <a:srgbClr val="FFFF00"/>
                    </a:gs>
                    <a:gs pos="64999">
                      <a:srgbClr val="FFC00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  <a:ea typeface="+mj-ea"/>
                <a:cs typeface="+mj-cs"/>
              </a:rPr>
              <a:t>Name the letter</a:t>
            </a:r>
          </a:p>
        </p:txBody>
      </p:sp>
      <p:sp>
        <p:nvSpPr>
          <p:cNvPr id="36" name="5-конечная звезда 35"/>
          <p:cNvSpPr/>
          <p:nvPr/>
        </p:nvSpPr>
        <p:spPr>
          <a:xfrm>
            <a:off x="3366219" y="575353"/>
            <a:ext cx="188639" cy="150847"/>
          </a:xfrm>
          <a:prstGeom prst="star5">
            <a:avLst/>
          </a:prstGeom>
          <a:solidFill>
            <a:srgbClr val="F6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8111168" y="6255251"/>
            <a:ext cx="374400" cy="302400"/>
          </a:xfrm>
          <a:prstGeom prst="star5">
            <a:avLst/>
          </a:prstGeom>
          <a:solidFill>
            <a:srgbClr val="F6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722 -0.00509 0.09461 -0.00995 0.0427 0 C -0.00921 0.00994 -0.24375 -0.0155 -0.31129 0.05991 C -0.37882 0.13532 -0.35886 0.33958 -0.36285 0.45223 C -0.36684 0.56488 -0.35052 0.67013 -0.3349 0.73652 C -0.31927 0.80291 -0.41233 0.83252 -0.26858 0.85033 C -0.12483 0.86814 0.40121 0.84409 0.52812 0.84293 " pathEditMode="relative" ptsTypes="aaaaaaA">
                                      <p:cBhvr>
                                        <p:cTn id="21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2 0.00023 0.02656 0.00069 0.01788 -0.02082 C 0.0092 -0.04233 0.02222 -0.06338 -0.05174 -0.12862 C -0.12569 -0.19385 -0.3809 -0.36665 -0.42587 -0.41152 " pathEditMode="relative" ptsTypes="aaaA">
                                      <p:cBhvr>
                                        <p:cTn id="22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6" grpId="0" uiExpand="1" build="allAtOnce" animBg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14" grpId="0"/>
      <p:bldP spid="15" grpId="0"/>
      <p:bldP spid="15" grpId="1"/>
      <p:bldP spid="19" grpId="0"/>
      <p:bldP spid="19" grpId="1"/>
      <p:bldP spid="20" grpId="0"/>
      <p:bldP spid="20" grpId="1"/>
      <p:bldP spid="21" grpId="0"/>
      <p:bldP spid="21" grpId="1"/>
      <p:bldP spid="33" grpId="0"/>
      <p:bldP spid="33" grpId="1"/>
      <p:bldP spid="34" grpId="0"/>
      <p:bldP spid="34" grpId="1"/>
      <p:bldP spid="35" grpId="0"/>
      <p:bldP spid="36" grpId="0" animBg="1"/>
      <p:bldP spid="36" grpId="1" animBg="1"/>
      <p:bldP spid="36" grpId="3" animBg="1"/>
      <p:bldP spid="36" grpId="4" animBg="1"/>
      <p:bldP spid="36" grpId="5" animBg="1"/>
      <p:bldP spid="36" grpId="6" animBg="1"/>
      <p:bldP spid="37" grpId="0" animBg="1"/>
      <p:bldP spid="37" grpId="1" animBg="1"/>
      <p:bldP spid="3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5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234" y="215753"/>
            <a:ext cx="31747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gradFill>
                  <a:gsLst>
                    <a:gs pos="0">
                      <a:srgbClr val="FF0000"/>
                    </a:gs>
                    <a:gs pos="30000">
                      <a:srgbClr val="FFFF00"/>
                    </a:gs>
                    <a:gs pos="64999">
                      <a:srgbClr val="FFC00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  <a:ea typeface="+mj-ea"/>
                <a:cs typeface="+mj-cs"/>
              </a:rPr>
              <a:t>Guess the word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1398" y="4133423"/>
            <a:ext cx="27123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a  </a:t>
            </a:r>
            <a:r>
              <a:rPr lang="en-US" sz="5400" dirty="0" err="1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b_d</a:t>
            </a:r>
            <a:endParaRPr lang="en-US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Cooper Black" pitchFamily="18" charset="0"/>
            </a:endParaRPr>
          </a:p>
        </p:txBody>
      </p:sp>
      <p:pic>
        <p:nvPicPr>
          <p:cNvPr id="10" name="Рисунок 9" descr="16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396" y="1645749"/>
            <a:ext cx="3477805" cy="2944541"/>
          </a:xfrm>
          <a:prstGeom prst="rect">
            <a:avLst/>
          </a:prstGeom>
        </p:spPr>
      </p:pic>
      <p:pic>
        <p:nvPicPr>
          <p:cNvPr id="12" name="Рисунок 11" descr="16_3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396" y="1613351"/>
            <a:ext cx="3467532" cy="2935844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6300592" y="5260932"/>
            <a:ext cx="2805827" cy="1611353"/>
          </a:xfrm>
          <a:prstGeom prst="actionButtonForwardNex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12380" y="4130213"/>
            <a:ext cx="29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latin typeface="Cooper Black" pitchFamily="18" charset="0"/>
              </a:rPr>
              <a:t>e</a:t>
            </a:r>
            <a:endParaRPr lang="ru-RU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5050"/>
              </a:solidFill>
              <a:latin typeface="Cooper Black" pitchFamily="18" charset="0"/>
            </a:endParaRPr>
          </a:p>
        </p:txBody>
      </p:sp>
      <p:sp>
        <p:nvSpPr>
          <p:cNvPr id="22" name="Пятно 2 21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551398" y="4133423"/>
            <a:ext cx="27123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a  </a:t>
            </a:r>
            <a:r>
              <a:rPr lang="en-US" sz="5400" dirty="0" err="1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fl_g</a:t>
            </a:r>
            <a:endParaRPr lang="en-US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04846" y="4130213"/>
            <a:ext cx="29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latin typeface="Cooper Black" pitchFamily="18" charset="0"/>
              </a:rPr>
              <a:t>a</a:t>
            </a:r>
            <a:endParaRPr lang="ru-RU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5050"/>
              </a:solidFill>
              <a:latin typeface="Cooper Black" pitchFamily="18" charset="0"/>
            </a:endParaRPr>
          </a:p>
        </p:txBody>
      </p:sp>
      <p:pic>
        <p:nvPicPr>
          <p:cNvPr id="26" name="Рисунок 25" descr="Red Fla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1421" y="888421"/>
            <a:ext cx="4721269" cy="472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Red Flag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16" name="Пятно 2 15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50705" y="4266985"/>
            <a:ext cx="32466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an  </a:t>
            </a:r>
            <a:r>
              <a:rPr lang="en-US" sz="5400" dirty="0" err="1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ap_le</a:t>
            </a:r>
            <a:endParaRPr lang="en-US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Cooper Black" pitchFamily="18" charset="0"/>
            </a:endParaRPr>
          </a:p>
        </p:txBody>
      </p:sp>
      <p:pic>
        <p:nvPicPr>
          <p:cNvPr id="19" name="Рисунок 18" descr="1208976536_ishodnik_psd_apple_artgamm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5407" y="2000050"/>
            <a:ext cx="4181859" cy="3136394"/>
          </a:xfrm>
          <a:prstGeom prst="rect">
            <a:avLst/>
          </a:prstGeom>
        </p:spPr>
      </p:pic>
      <p:pic>
        <p:nvPicPr>
          <p:cNvPr id="20" name="Рисунок 19" descr="1208976536_ishodnik_psd_apple_artgamma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22475" y="2010323"/>
            <a:ext cx="4185623" cy="31392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40650" y="4284323"/>
            <a:ext cx="29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ooper Black" pitchFamily="18" charset="0"/>
              </a:rPr>
              <a:t>p</a:t>
            </a:r>
            <a:endParaRPr lang="ru-RU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latin typeface="Cooper Black" pitchFamily="18" charset="0"/>
            </a:endParaRPr>
          </a:p>
        </p:txBody>
      </p:sp>
      <p:sp>
        <p:nvSpPr>
          <p:cNvPr id="21" name="Пятно 2 20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150705" y="4266985"/>
            <a:ext cx="32466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a  </a:t>
            </a:r>
            <a:r>
              <a:rPr lang="en-US" sz="5400" dirty="0" err="1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ba</a:t>
            </a:r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02106" y="4263775"/>
            <a:ext cx="29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ooper Black" pitchFamily="18" charset="0"/>
              </a:rPr>
              <a:t>g</a:t>
            </a:r>
            <a:endParaRPr lang="ru-RU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latin typeface="Cooper Black" pitchFamily="18" charset="0"/>
            </a:endParaRPr>
          </a:p>
        </p:txBody>
      </p:sp>
      <p:pic>
        <p:nvPicPr>
          <p:cNvPr id="29" name="Рисунок 28" descr="1208976536_ishodnik_psd_apple_artgamm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47212" y="2000050"/>
            <a:ext cx="2725272" cy="2265869"/>
          </a:xfrm>
          <a:prstGeom prst="rect">
            <a:avLst/>
          </a:prstGeom>
        </p:spPr>
      </p:pic>
      <p:pic>
        <p:nvPicPr>
          <p:cNvPr id="30" name="Рисунок 29" descr="1208976536_ishodnik_psd_apple_artgamma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5407" y="2010324"/>
            <a:ext cx="2727724" cy="2267908"/>
          </a:xfrm>
          <a:prstGeom prst="rect">
            <a:avLst/>
          </a:prstGeom>
        </p:spPr>
      </p:pic>
      <p:sp>
        <p:nvSpPr>
          <p:cNvPr id="31" name="Пятно 2 30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04815" y="4071779"/>
            <a:ext cx="32466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a  _en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1282" y="4078843"/>
            <a:ext cx="29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ooper Black" pitchFamily="18" charset="0"/>
              </a:rPr>
              <a:t>p</a:t>
            </a:r>
            <a:r>
              <a:rPr lang="ru-RU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Cooper Black" pitchFamily="18" charset="0"/>
              </a:rPr>
              <a:t>	</a:t>
            </a:r>
            <a:endParaRPr lang="ru-RU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latin typeface="Cooper Black" pitchFamily="18" charset="0"/>
            </a:endParaRPr>
          </a:p>
        </p:txBody>
      </p:sp>
      <p:pic>
        <p:nvPicPr>
          <p:cNvPr id="34" name="Рисунок 33" descr="1208976536_ishodnik_psd_apple_artgamm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80197" y="1796734"/>
            <a:ext cx="3211063" cy="3165683"/>
          </a:xfrm>
          <a:prstGeom prst="rect">
            <a:avLst/>
          </a:prstGeom>
        </p:spPr>
      </p:pic>
      <p:pic>
        <p:nvPicPr>
          <p:cNvPr id="35" name="Рисунок 34" descr="1208976536_ishodnik_psd_apple_artgamma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49375" y="1808253"/>
            <a:ext cx="3279308" cy="3154166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3366219" y="575353"/>
            <a:ext cx="188639" cy="150847"/>
          </a:xfrm>
          <a:prstGeom prst="star5">
            <a:avLst/>
          </a:prstGeom>
          <a:solidFill>
            <a:srgbClr val="F6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296 0.03562 0.20799 0.21698 0.2573 0.31436 C 0.3066 0.41175 0.32171 0.53597 0.29549 0.58385 C 0.26928 0.63173 0.15382 0.59287 0.1 0.60189 C 0.04618 0.61092 0.00261 0.65463 -0.02708 0.63775 C -0.05677 0.62086 -0.07309 0.58963 -0.07864 0.50011 C -0.0842 0.41059 -0.07326 0.18343 -0.06076 0.10039 C -0.04826 0.01735 -0.05295 -0.03563 0 0 Z " pathEditMode="fixed" ptsTypes="aaaaaaaa">
                                      <p:cBhvr>
                                        <p:cTn id="4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09 0.01897 0.07934 0.06153 0.12014 0.10941 C 0.16094 0.1573 0.21355 0.22692 0.2448 0.28753 C 0.27605 0.34813 0.29879 0.42493 0.30782 0.47305 C 0.31684 0.52116 0.30712 0.5547 0.29879 0.57645 C 0.29046 0.59819 0.27969 0.59912 0.2573 0.60328 C 0.2349 0.60745 0.18993 0.60259 0.16389 0.60189 C 0.13785 0.6012 0.12813 0.59264 0.10105 0.59889 C 0.07396 0.60513 0.02466 0.6352 0.00105 0.63937 C -0.02257 0.64353 -0.02916 0.63335 -0.04045 0.62433 C -0.05173 0.61531 -0.05972 0.6204 -0.06632 0.58547 C -0.07291 0.55054 -0.07968 0.48832 -0.07986 0.41476 C -0.08003 0.3412 -0.07378 0.21374 -0.06753 0.14388 C -0.06128 0.07402 -0.05364 0.01966 -0.0427 -0.0044 C -0.03177 -0.02846 -0.02708 -0.01897 0 0 Z " pathEditMode="relative" ptsTypes="aaaaaaaaaaaaaaa">
                                      <p:cBhvr>
                                        <p:cTn id="6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8" presetClass="entr" presetSubtype="0" accel="5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3 0.01017 0.05174 0.04025 0.08073 0.07032 C 0.10972 0.10039 0.14392 0.13948 0.17413 0.18112 C 0.20434 0.22276 0.24167 0.2799 0.26163 0.32038 C 0.2816 0.36086 0.28681 0.387 0.29427 0.42378 C 0.30174 0.46056 0.30903 0.51191 0.3066 0.54059 C 0.30417 0.56928 0.31198 0.58616 0.27969 0.59588 C 0.2474 0.60559 0.15677 0.59333 0.11233 0.59889 C 0.06788 0.60444 0.03472 0.62248 0.01337 0.62873 C -0.00798 0.63497 -0.00312 0.64006 -0.0158 0.63636 C -0.02847 0.63266 -0.05191 0.63104 -0.06302 0.60629 C -0.07413 0.58154 -0.07951 0.53805 -0.08212 0.48808 C -0.08472 0.43812 -0.08142 0.3715 -0.07882 0.30696 C -0.07621 0.24219 -0.07205 0.1485 -0.06632 0.09877 C -0.06059 0.04904 -0.05417 0.02544 -0.04392 0.00902 C -0.03368 -0.00741 -0.02083 -0.01018 0 0 Z " pathEditMode="relative" ptsTypes="aaaaaaaaaaaaaaaa">
                                      <p:cBhvr>
                                        <p:cTn id="10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8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8" presetClass="entr" presetSubtype="0" accel="5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28 0.01018 0.0441 0.03562 0.07084 0.06431 C 0.09757 0.09299 0.12969 0.13046 0.16059 0.1721 C 0.1915 0.21374 0.23195 0.26023 0.25625 0.31436 C 0.28056 0.36849 0.30018 0.45316 0.30677 0.49688 C 0.31337 0.5406 0.30104 0.55933 0.29549 0.57622 C 0.28993 0.59311 0.29861 0.59496 0.27309 0.59866 C 0.24757 0.60236 0.17344 0.59866 0.14271 0.59866 C 0.11198 0.59866 0.11285 0.59264 0.08872 0.59866 C 0.06459 0.60467 0.02292 0.6315 -0.00225 0.63474 C -0.02743 0.63798 -0.04878 0.65047 -0.06284 0.61832 C -0.07691 0.58617 -0.08437 0.51145 -0.08646 0.44159 C -0.08854 0.37173 -0.07847 0.26093 -0.07534 0.19893 C -0.07222 0.13694 -0.07135 0.10109 -0.06736 0.07032 C -0.06337 0.03955 -0.05937 0.02591 -0.05173 0.0148 C -0.04409 0.0037 -0.03038 0.00416 -0.02135 0.00301 C -0.01232 0.00185 -0.01527 -0.01018 0 0 Z " pathEditMode="relative" ptsTypes="aaaaaaaaaaaaaaaaa">
                                      <p:cBhvr>
                                        <p:cTn id="13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1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5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3 0.01179 0.05868 0.05019 0.08229 0.07356 C 0.1059 0.09692 0.11614 0.10872 0.14114 0.14087 C 0.16614 0.17303 0.21163 0.23456 0.23281 0.26648 C 0.25399 0.2984 0.25538 0.29539 0.26823 0.33217 C 0.28107 0.36895 0.30295 0.44737 0.30937 0.48739 C 0.3158 0.52741 0.31007 0.55494 0.30694 0.57205 C 0.30382 0.58917 0.30625 0.58593 0.29045 0.59079 C 0.27465 0.59565 0.24184 0.60097 0.21163 0.60189 C 0.18142 0.60282 0.146 0.59056 0.10937 0.59704 C 0.07274 0.60351 0.01962 0.63983 -0.00834 0.64099 C -0.03629 0.64214 -0.0467 0.64376 -0.05886 0.60351 C -0.07101 0.56326 -0.079 0.46495 -0.08125 0.39972 C -0.08351 0.33449 -0.07604 0.26532 -0.07292 0.21142 C -0.06979 0.15753 -0.06736 0.11149 -0.06233 0.0768 C -0.05729 0.0421 -0.05278 0.01665 -0.04236 0.003 C -0.03195 -0.01064 -0.02084 -0.0118 0 0 Z " pathEditMode="relative" ptsTypes="aaaaaaaaaaaaaaaaa">
                                      <p:cBhvr>
                                        <p:cTn id="16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8" presetClass="emph" presetSubtype="0" repeatCount="indefinite" fill="hold" grpId="1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21 0.01156 0.0526 0.02336 0.07413 0.06753 C 0.09566 0.1117 0.12309 0.21346 0.12882 0.2648 C 0.13455 0.31614 0.09878 0.358 0.10833 0.37604 " pathEditMode="relative" ptsTypes="aaaA">
                                      <p:cBhvr>
                                        <p:cTn id="1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/>
      <p:bldP spid="1025" grpId="0"/>
      <p:bldP spid="14" grpId="0"/>
      <p:bldP spid="22" grpId="0" build="allAtOnce" animBg="1"/>
      <p:bldP spid="23" grpId="0"/>
      <p:bldP spid="24" grpId="0"/>
      <p:bldP spid="16" grpId="0" build="allAtOnce" animBg="1"/>
      <p:bldP spid="17" grpId="0"/>
      <p:bldP spid="18" grpId="0"/>
      <p:bldP spid="21" grpId="0" build="allAtOnce" animBg="1"/>
      <p:bldP spid="25" grpId="0"/>
      <p:bldP spid="28" grpId="0"/>
      <p:bldP spid="31" grpId="0" build="allAtOnce" animBg="1"/>
      <p:bldP spid="32" grpId="0"/>
      <p:bldP spid="33" grpId="0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5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ёздочка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559" y="268760"/>
            <a:ext cx="7784544" cy="6892048"/>
          </a:xfrm>
          <a:prstGeom prst="rect">
            <a:avLst/>
          </a:prstGeom>
        </p:spPr>
      </p:pic>
      <p:pic>
        <p:nvPicPr>
          <p:cNvPr id="5" name="Рисунок 4" descr="звёздочка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8644" y="-10051"/>
            <a:ext cx="7734962" cy="7387880"/>
          </a:xfrm>
          <a:prstGeom prst="rect">
            <a:avLst/>
          </a:prstGeom>
        </p:spPr>
      </p:pic>
      <p:pic>
        <p:nvPicPr>
          <p:cNvPr id="6" name="Рисунок 5" descr="звёздочка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540" y="-10051"/>
            <a:ext cx="7734962" cy="7387880"/>
          </a:xfrm>
          <a:prstGeom prst="rect">
            <a:avLst/>
          </a:prstGeom>
        </p:spPr>
      </p:pic>
      <p:pic>
        <p:nvPicPr>
          <p:cNvPr id="7" name="Рисунок 6" descr="звёздочка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699" y="258322"/>
            <a:ext cx="7784544" cy="6892048"/>
          </a:xfrm>
          <a:prstGeom prst="rect">
            <a:avLst/>
          </a:prstGeom>
        </p:spPr>
      </p:pic>
      <p:pic>
        <p:nvPicPr>
          <p:cNvPr id="8" name="Рисунок 7" descr="звёздочка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784" y="-20489"/>
            <a:ext cx="7734962" cy="7387880"/>
          </a:xfrm>
          <a:prstGeom prst="rect">
            <a:avLst/>
          </a:prstGeom>
        </p:spPr>
      </p:pic>
      <p:pic>
        <p:nvPicPr>
          <p:cNvPr id="9" name="Рисунок 8" descr="звёздочка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206" y="-20489"/>
            <a:ext cx="7734962" cy="7387880"/>
          </a:xfrm>
          <a:prstGeom prst="rect">
            <a:avLst/>
          </a:prstGeom>
        </p:spPr>
      </p:pic>
      <p:pic>
        <p:nvPicPr>
          <p:cNvPr id="13" name="Рисунок 12" descr="звёздочка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699" y="283374"/>
            <a:ext cx="7784544" cy="6892048"/>
          </a:xfrm>
          <a:prstGeom prst="rect">
            <a:avLst/>
          </a:prstGeom>
        </p:spPr>
      </p:pic>
      <p:pic>
        <p:nvPicPr>
          <p:cNvPr id="14" name="Рисунок 13" descr="звёздочка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784" y="4563"/>
            <a:ext cx="7734962" cy="7387880"/>
          </a:xfrm>
          <a:prstGeom prst="rect">
            <a:avLst/>
          </a:prstGeom>
        </p:spPr>
      </p:pic>
      <p:pic>
        <p:nvPicPr>
          <p:cNvPr id="15" name="Рисунок 14" descr="звёздочка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207" y="0"/>
            <a:ext cx="7734962" cy="73878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6134" y="200510"/>
            <a:ext cx="26556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gradFill>
                  <a:gsLst>
                    <a:gs pos="0">
                      <a:srgbClr val="FF0000"/>
                    </a:gs>
                    <a:gs pos="30000">
                      <a:srgbClr val="FFFF00"/>
                    </a:gs>
                    <a:gs pos="64999">
                      <a:srgbClr val="FFC00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  <a:ea typeface="+mj-ea"/>
                <a:cs typeface="+mj-cs"/>
              </a:rPr>
              <a:t>The warm-up</a:t>
            </a:r>
            <a:endParaRPr lang="ru-RU" sz="3800" b="1" dirty="0" smtClean="0">
              <a:gradFill>
                <a:gsLst>
                  <a:gs pos="0">
                    <a:srgbClr val="FF0000"/>
                  </a:gs>
                  <a:gs pos="30000">
                    <a:srgbClr val="FFFF00"/>
                  </a:gs>
                  <a:gs pos="64999">
                    <a:srgbClr val="FFC000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  <a:ea typeface="+mj-ea"/>
              <a:cs typeface="+mj-cs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815075" y="575353"/>
            <a:ext cx="188639" cy="150847"/>
          </a:xfrm>
          <a:prstGeom prst="star5">
            <a:avLst/>
          </a:prstGeom>
          <a:solidFill>
            <a:srgbClr val="F6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58433" y="250521"/>
            <a:ext cx="85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UP</a:t>
            </a:r>
            <a:endParaRPr lang="ru-RU" sz="32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7704" y="5787025"/>
            <a:ext cx="159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DOWN</a:t>
            </a:r>
            <a:endParaRPr lang="ru-RU" sz="32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25717E-6 C 0.01093 0.00046 0.02187 -2.25717E-6 0.03281 0.00162 C 0.03819 0.00231 0.03871 0.00717 0.04235 0.01087 C 0.04496 0.01365 0.05069 0.01804 0.05069 0.01804 C 0.05225 0.02428 0.05468 0.02891 0.05746 0.03446 C 0.06006 0.04464 0.05954 0.04903 0.06562 0.05458 C 0.0677 0.06267 0.0736 0.06406 0.07933 0.06915 C 0.09079 0.07933 0.10034 0.09251 0.11371 0.09852 C 0.11718 0.10569 0.12308 0.108 0.12864 0.11309 C 0.13003 0.11425 0.13281 0.11679 0.13281 0.11679 C 0.13923 0.12928 0.13524 0.12627 0.14235 0.12951 C 0.14548 0.13529 0.14357 0.13483 0.14652 0.13483 L 0.10954 0.28446 L -0.10417 0.30458 L 0.0644 0.47248 L -7.5E-6 0.70236 L -0.0014 0.71693 L 0.16978 0.56915 L 0.34374 0.70606 L 0.29305 0.46161 L 0.45885 0.31013 L 0.2519 0.29926 L 0.1835 0.05273 L 0.16301 0.04926 L 0.14652 0.13321 L -7.5E-6 -2.25717E-6 Z " pathEditMode="relative" ptsTypes="fffffffffffAAAAAAAAAAAAAAf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55 -0.01295 0.06128 -0.02567 0.09462 0.04926 C 0.12795 0.12419 0.18177 0.38252 0.2 0.44889 " pathEditMode="relative" ptsTypes="aaA">
                                      <p:cBhvr>
                                        <p:cTn id="1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6" grpId="0"/>
      <p:bldP spid="16" grpId="1"/>
      <p:bldP spid="16" grpId="2"/>
      <p:bldP spid="16" grpId="3"/>
      <p:bldP spid="16" grpId="4"/>
      <p:bldP spid="16" grpId="5"/>
      <p:bldP spid="17" grpId="0"/>
      <p:bldP spid="17" grpId="1"/>
      <p:bldP spid="17" grpId="2"/>
      <p:bldP spid="17" grpId="3"/>
      <p:bldP spid="17" grpId="4"/>
      <p:bldP spid="17" grpId="5"/>
      <p:bldP spid="17" grpId="6"/>
      <p:bldP spid="17" grpId="7"/>
      <p:bldP spid="17" grpId="8"/>
      <p:bldP spid="17" grpId="9"/>
      <p:bldP spid="17" grpId="10"/>
      <p:bldP spid="17" gr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5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буква си звук 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Пятно 2 1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604" y="215753"/>
            <a:ext cx="31747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gradFill>
                  <a:gsLst>
                    <a:gs pos="0">
                      <a:srgbClr val="FF0000"/>
                    </a:gs>
                    <a:gs pos="30000">
                      <a:srgbClr val="FFFF00"/>
                    </a:gs>
                    <a:gs pos="64999">
                      <a:srgbClr val="FFC00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  <a:ea typeface="+mj-ea"/>
                <a:cs typeface="+mj-cs"/>
              </a:rPr>
              <a:t>Learn the</a:t>
            </a:r>
          </a:p>
          <a:p>
            <a:r>
              <a:rPr lang="en-US" sz="3800" b="1" dirty="0" smtClean="0">
                <a:gradFill>
                  <a:gsLst>
                    <a:gs pos="0">
                      <a:srgbClr val="FF0000"/>
                    </a:gs>
                    <a:gs pos="30000">
                      <a:srgbClr val="FFFF00"/>
                    </a:gs>
                    <a:gs pos="64999">
                      <a:srgbClr val="FFC00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  <a:ea typeface="+mj-ea"/>
                <a:cs typeface="+mj-cs"/>
              </a:rPr>
              <a:t>letter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8482" y="1628440"/>
            <a:ext cx="202170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C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3233" y="1639179"/>
            <a:ext cx="223009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H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pic>
        <p:nvPicPr>
          <p:cNvPr id="7" name="Рисунок 6" descr="1239984704_5.jpg"/>
          <p:cNvPicPr>
            <a:picLocks noChangeAspect="1"/>
          </p:cNvPicPr>
          <p:nvPr/>
        </p:nvPicPr>
        <p:blipFill>
          <a:blip r:embed="rId5" cstate="print"/>
          <a:srcRect l="32461" b="82599"/>
          <a:stretch>
            <a:fillRect/>
          </a:stretch>
        </p:blipFill>
        <p:spPr>
          <a:xfrm>
            <a:off x="2420467" y="2086984"/>
            <a:ext cx="3806051" cy="2441985"/>
          </a:xfrm>
          <a:prstGeom prst="rect">
            <a:avLst/>
          </a:prstGeom>
          <a:ln w="1270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937343" y="2248349"/>
            <a:ext cx="29906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h</a:t>
            </a:r>
            <a:endParaRPr lang="ru-RU" sz="2400" dirty="0"/>
          </a:p>
        </p:txBody>
      </p:sp>
      <p:pic>
        <p:nvPicPr>
          <p:cNvPr id="10" name="Рисунок 9" descr="13257.05_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2351" y="874007"/>
            <a:ext cx="2604514" cy="19533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2586" y="2248335"/>
            <a:ext cx="11403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H</a:t>
            </a:r>
            <a:endParaRPr lang="ru-RU" sz="13800" dirty="0" smtClean="0"/>
          </a:p>
        </p:txBody>
      </p:sp>
      <p:pic>
        <p:nvPicPr>
          <p:cNvPr id="12" name="Рисунок 11" descr="13257.05_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6765" y="850724"/>
            <a:ext cx="2604514" cy="1953386"/>
          </a:xfrm>
          <a:prstGeom prst="rect">
            <a:avLst/>
          </a:prstGeom>
        </p:spPr>
      </p:pic>
      <p:pic>
        <p:nvPicPr>
          <p:cNvPr id="21" name="леттр эйч саунд х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51548"/>
            <a:ext cx="304800" cy="304800"/>
          </a:xfrm>
          <a:prstGeom prst="rect">
            <a:avLst/>
          </a:prstGeom>
        </p:spPr>
      </p:pic>
      <p:sp>
        <p:nvSpPr>
          <p:cNvPr id="14" name="Пятно 2 13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pic>
        <p:nvPicPr>
          <p:cNvPr id="15" name="Рисунок 14" descr="1239984704_5.jpg"/>
          <p:cNvPicPr>
            <a:picLocks noChangeAspect="1"/>
          </p:cNvPicPr>
          <p:nvPr/>
        </p:nvPicPr>
        <p:blipFill>
          <a:blip r:embed="rId5" cstate="print"/>
          <a:srcRect l="32461" b="82599"/>
          <a:stretch>
            <a:fillRect/>
          </a:stretch>
        </p:blipFill>
        <p:spPr>
          <a:xfrm>
            <a:off x="2420467" y="2086984"/>
            <a:ext cx="3806051" cy="2441985"/>
          </a:xfrm>
          <a:prstGeom prst="rect">
            <a:avLst/>
          </a:prstGeom>
          <a:ln w="1270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937343" y="2248349"/>
            <a:ext cx="29906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c</a:t>
            </a:r>
            <a:endParaRPr lang="ru-RU" sz="2400" dirty="0"/>
          </a:p>
        </p:txBody>
      </p:sp>
      <p:pic>
        <p:nvPicPr>
          <p:cNvPr id="17" name="Рисунок 16" descr="13257.05_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2351" y="861481"/>
            <a:ext cx="2604514" cy="19533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92586" y="2248335"/>
            <a:ext cx="11403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C</a:t>
            </a:r>
            <a:endParaRPr lang="ru-RU" sz="13800" dirty="0" smtClean="0"/>
          </a:p>
        </p:txBody>
      </p:sp>
      <p:pic>
        <p:nvPicPr>
          <p:cNvPr id="19" name="Рисунок 18" descr="13257.05_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4492" y="850724"/>
            <a:ext cx="2604514" cy="1953386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1505104" y="1188551"/>
            <a:ext cx="188639" cy="150847"/>
          </a:xfrm>
          <a:prstGeom prst="star5">
            <a:avLst/>
          </a:prstGeom>
          <a:solidFill>
            <a:srgbClr val="F6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-0.01966 0.0033 -0.0333 0.00833 -0.03839 C 0.01337 -0.04348 0.02083 -0.03608 0.03021 -0.03099 C 0.03958 -0.0259 0.04705 -0.00763 0.06441 -0.0074 C 0.08177 -0.00717 0.11337 -0.02174 0.13438 -0.02914 C 0.15538 -0.03654 0.16597 -0.04302 0.19045 -0.05111 C 0.21493 -0.0592 0.23594 -0.08048 0.2809 -0.0784 C 0.32587 -0.07632 0.41302 -0.05574 0.46024 -0.03839 C 0.50747 -0.02105 0.53837 -0.00393 0.56441 0.02567 C 0.59045 0.05527 0.6066 0.09228 0.61649 0.13876 C 0.62639 0.18525 0.62639 0.2537 0.62326 0.30481 C 0.62014 0.35592 0.6099 0.40842 0.5974 0.44519 C 0.5849 0.48196 0.57604 0.50509 0.54792 0.52544 C 0.51979 0.54579 0.47153 0.55712 0.42882 0.56753 C 0.38611 0.57794 0.33108 0.58534 0.29184 0.58742 C 0.2526 0.58996 0.225 0.58719 0.19323 0.5821 C 0.16146 0.57701 0.12656 0.57077 0.10139 0.55666 C 0.07622 0.54232 0.05729 0.52451 0.04254 0.4963 C 0.02778 0.46809 0.01875 0.43039 0.01233 0.38691 C 0.0059 0.34343 0.00642 0.28654 0.00417 0.23543 C 0.00191 0.18432 -0.00052 0.12049 -0.00139 0.08025 C -0.00226 0.04001 -0.00156 0.01966 0 0 Z " pathEditMode="relative" ptsTypes="aaaaaaaaaaaaaaaaaaaaaa">
                                      <p:cBhvr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8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5737 C -0.00434 0.04187 -0.00816 0.02637 -0.01441 0.01989 C -0.02066 0.01342 -0.02761 0.01642 -0.03803 0.01827 C -0.04844 0.02013 -0.06771 0.0192 -0.07691 0.03077 C -0.08612 0.04233 -0.09063 0.06917 -0.09323 0.08721 C -0.09584 0.10525 -0.09705 0.12399 -0.09219 0.13902 C -0.08733 0.15406 -0.07466 0.17048 -0.06389 0.17812 C -0.05313 0.18575 -0.03959 0.19038 -0.02743 0.18436 C -0.01528 0.17835 0.00329 0.15082 0.00902 0.14203 C 0.01475 0.13324 0.00503 0.13764 0.00677 0.13116 " pathEditMode="fixed" rAng="0" ptsTypes="aaaaaaaaaA">
                                      <p:cBhvr>
                                        <p:cTn id="5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7 0.08813 C 0.06024 0.0761 0.05468 0.06408 0.04704 0.05991 C 0.03941 0.05575 0.02795 0.05783 0.02014 0.06292 C 0.01232 0.06801 0.00364 0.07934 3.88889E-6 0.09114 C -0.00365 0.10294 -0.00365 0.11982 -0.00226 0.13347 C -0.00087 0.14712 0.00277 0.16447 0.00833 0.1728 C 0.01389 0.18112 0.02204 0.18413 0.03073 0.18367 C 0.03941 0.18321 0.05468 0.17534 0.06007 0.16956 C 0.06545 0.16377 0.05503 0.16007 0.0625 0.1492 " pathEditMode="fixed" rAng="0" ptsTypes="aaaaaaaaA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5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9068 0.02865 0.00277 0.08004 -0.00949 C 0.13143 -0.02175 0.22327 -0.08629 0.30816 -0.07379 C 0.39306 -0.0613 0.54827 -0.03192 0.58941 0.06569 C 0.63056 0.16331 0.64184 0.43442 0.55521 0.5126 C 0.46858 0.59079 0.16198 0.61878 0.06945 0.53458 C -0.02309 0.45038 -0.00173 0.09068 0 0 Z " pathEditMode="relative" ptsTypes="aaaaaaa">
                                      <p:cBhvr>
                                        <p:cTn id="10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6 -0.00162 L -0.08026 0.18483 " pathEditMode="fixed" rAng="0" ptsTypes="AA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 0.09068 L -0.00018 0.09068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37173E-6 L 7.5E-6 0.18182 " pathEditMode="relative" ptsTypes="AA">
                                      <p:cBhvr>
                                        <p:cTn id="1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85 C 1.66667E-6 0.08512 0.00017 0.1721 1.66667E-6 0.18621 C -0.00017 0.20032 -0.00555 0.10363 -0.00104 0.08281 C 0.00347 0.06199 0.01823 0.06431 0.02708 0.06084 C 0.03594 0.05737 0.04479 0.05922 0.05191 0.06245 C 0.05903 0.06569 0.06615 0.0606 0.06945 0.07957 C 0.07274 0.09854 0.06458 0.16007 0.07188 0.17696 " pathEditMode="fixed" ptsTypes="aaaaaaA">
                                      <p:cBhvr>
                                        <p:cTn id="1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5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986 0.00324 0.05989 0.00648 0.10139 0.04024 C 0.14288 0.07401 0.22291 0.15634 0.2493 0.20259 C 0.27569 0.24884 0.25034 0.29764 0.26024 0.31753 " pathEditMode="relative" ptsTypes="aaaA">
                                      <p:cBhvr>
                                        <p:cTn id="1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indefinite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 build="allAtOnce" animBg="1"/>
      <p:bldP spid="3" grpId="0"/>
      <p:bldP spid="5" grpId="0"/>
      <p:bldP spid="5" grpId="1"/>
      <p:bldP spid="6" grpId="0"/>
      <p:bldP spid="6" grpId="1"/>
      <p:bldP spid="11" grpId="0"/>
      <p:bldP spid="11" grpId="1"/>
      <p:bldP spid="13" grpId="0"/>
      <p:bldP spid="13" grpId="1"/>
      <p:bldP spid="14" grpId="0" build="allAtOnce" animBg="1"/>
      <p:bldP spid="16" grpId="0"/>
      <p:bldP spid="16" grpId="1"/>
      <p:bldP spid="18" grpId="0"/>
      <p:bldP spid="18" grpId="1"/>
      <p:bldP spid="4" grpId="0" animBg="1"/>
      <p:bldP spid="4" grpId="1" animBg="1"/>
      <p:bldP spid="4" grpId="2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5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ёздочк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550" y="316603"/>
            <a:ext cx="6563756" cy="6269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285" y="5273459"/>
            <a:ext cx="5235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Good bye!</a:t>
            </a:r>
            <a:endParaRPr lang="ru-RU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5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7000" y="1528651"/>
            <a:ext cx="3792483" cy="378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143892" y="5897366"/>
            <a:ext cx="3832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ooper Black" pitchFamily="18" charset="0"/>
              </a:rPr>
              <a:t>Good job!</a:t>
            </a: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6883684" y="5291191"/>
            <a:ext cx="4489807" cy="218839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5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193638" y="139849"/>
            <a:ext cx="8950362" cy="6056477"/>
          </a:xfrm>
          <a:prstGeom prst="irregularSeal2">
            <a:avLst/>
          </a:prstGeom>
          <a:gradFill flip="none" rotWithShape="1">
            <a:gsLst>
              <a:gs pos="70000">
                <a:srgbClr val="F8F8F8"/>
              </a:gs>
              <a:gs pos="92000">
                <a:srgbClr val="605BBD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Cooper Black" pitchFamily="18" charset="0"/>
              </a:rPr>
              <a:t> </a:t>
            </a:r>
            <a:endParaRPr lang="ru-RU" sz="19900" dirty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Cooper Black" pitchFamily="18" charset="0"/>
            </a:endParaRPr>
          </a:p>
        </p:txBody>
      </p:sp>
      <p:pic>
        <p:nvPicPr>
          <p:cNvPr id="5" name="Рисунок 4" descr="звёздочка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8819" y="1467881"/>
            <a:ext cx="3718235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143892" y="5897366"/>
            <a:ext cx="3832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3175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5050"/>
                </a:solidFill>
                <a:latin typeface="Cooper Black" pitchFamily="18" charset="0"/>
              </a:rPr>
              <a:t>Try again</a:t>
            </a:r>
            <a:endParaRPr lang="ru-RU" sz="5400" dirty="0" smtClean="0">
              <a:ln w="3175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5050"/>
              </a:solidFill>
              <a:latin typeface="Cooper Black" pitchFamily="18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438490" y="5774076"/>
            <a:ext cx="3164440" cy="178770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7277622" y="0"/>
            <a:ext cx="1866378" cy="117744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ind_1979_slide">
  <a:themeElements>
    <a:clrScheme name="Тема Office 1">
      <a:dk1>
        <a:srgbClr val="000000"/>
      </a:dk1>
      <a:lt1>
        <a:srgbClr val="E1E0E4"/>
      </a:lt1>
      <a:dk2>
        <a:srgbClr val="000000"/>
      </a:dk2>
      <a:lt2>
        <a:srgbClr val="B2B2B2"/>
      </a:lt2>
      <a:accent1>
        <a:srgbClr val="AFA4C3"/>
      </a:accent1>
      <a:accent2>
        <a:srgbClr val="9693D4"/>
      </a:accent2>
      <a:accent3>
        <a:srgbClr val="EEEDEF"/>
      </a:accent3>
      <a:accent4>
        <a:srgbClr val="000000"/>
      </a:accent4>
      <a:accent5>
        <a:srgbClr val="D4CFDE"/>
      </a:accent5>
      <a:accent6>
        <a:srgbClr val="8785C0"/>
      </a:accent6>
      <a:hlink>
        <a:srgbClr val="07006B"/>
      </a:hlink>
      <a:folHlink>
        <a:srgbClr val="100B61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1E0E4"/>
        </a:lt1>
        <a:dk2>
          <a:srgbClr val="000000"/>
        </a:dk2>
        <a:lt2>
          <a:srgbClr val="B2B2B2"/>
        </a:lt2>
        <a:accent1>
          <a:srgbClr val="AFA4C3"/>
        </a:accent1>
        <a:accent2>
          <a:srgbClr val="9693D4"/>
        </a:accent2>
        <a:accent3>
          <a:srgbClr val="EEEDEF"/>
        </a:accent3>
        <a:accent4>
          <a:srgbClr val="000000"/>
        </a:accent4>
        <a:accent5>
          <a:srgbClr val="D4CFDE"/>
        </a:accent5>
        <a:accent6>
          <a:srgbClr val="8785C0"/>
        </a:accent6>
        <a:hlink>
          <a:srgbClr val="07006B"/>
        </a:hlink>
        <a:folHlink>
          <a:srgbClr val="100B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1E0E4"/>
        </a:lt1>
        <a:dk2>
          <a:srgbClr val="000000"/>
        </a:dk2>
        <a:lt2>
          <a:srgbClr val="B2B2B2"/>
        </a:lt2>
        <a:accent1>
          <a:srgbClr val="948CDF"/>
        </a:accent1>
        <a:accent2>
          <a:srgbClr val="0571FF"/>
        </a:accent2>
        <a:accent3>
          <a:srgbClr val="EEEDEF"/>
        </a:accent3>
        <a:accent4>
          <a:srgbClr val="000000"/>
        </a:accent4>
        <a:accent5>
          <a:srgbClr val="C8C5EC"/>
        </a:accent5>
        <a:accent6>
          <a:srgbClr val="0466E7"/>
        </a:accent6>
        <a:hlink>
          <a:srgbClr val="37006B"/>
        </a:hlink>
        <a:folHlink>
          <a:srgbClr val="00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1E0E4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9305"/>
        </a:accent2>
        <a:accent3>
          <a:srgbClr val="EEEDEF"/>
        </a:accent3>
        <a:accent4>
          <a:srgbClr val="000000"/>
        </a:accent4>
        <a:accent5>
          <a:srgbClr val="FFFFAA"/>
        </a:accent5>
        <a:accent6>
          <a:srgbClr val="E78504"/>
        </a:accent6>
        <a:hlink>
          <a:srgbClr val="0B0075"/>
        </a:hlink>
        <a:folHlink>
          <a:srgbClr val="6B3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1E0E4"/>
        </a:lt1>
        <a:dk2>
          <a:srgbClr val="000000"/>
        </a:dk2>
        <a:lt2>
          <a:srgbClr val="B2B2B2"/>
        </a:lt2>
        <a:accent1>
          <a:srgbClr val="41FF05"/>
        </a:accent1>
        <a:accent2>
          <a:srgbClr val="FFC105"/>
        </a:accent2>
        <a:accent3>
          <a:srgbClr val="EEEDEF"/>
        </a:accent3>
        <a:accent4>
          <a:srgbClr val="000000"/>
        </a:accent4>
        <a:accent5>
          <a:srgbClr val="B0FFAA"/>
        </a:accent5>
        <a:accent6>
          <a:srgbClr val="E7AF04"/>
        </a:accent6>
        <a:hlink>
          <a:srgbClr val="6B0010"/>
        </a:hlink>
        <a:folHlink>
          <a:srgbClr val="0A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FA4C3"/>
        </a:accent1>
        <a:accent2>
          <a:srgbClr val="9693D4"/>
        </a:accent2>
        <a:accent3>
          <a:srgbClr val="FFFFFF"/>
        </a:accent3>
        <a:accent4>
          <a:srgbClr val="000000"/>
        </a:accent4>
        <a:accent5>
          <a:srgbClr val="D4CFDE"/>
        </a:accent5>
        <a:accent6>
          <a:srgbClr val="8785C0"/>
        </a:accent6>
        <a:hlink>
          <a:srgbClr val="07006B"/>
        </a:hlink>
        <a:folHlink>
          <a:srgbClr val="100B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48CDF"/>
        </a:accent1>
        <a:accent2>
          <a:srgbClr val="0571FF"/>
        </a:accent2>
        <a:accent3>
          <a:srgbClr val="FFFFFF"/>
        </a:accent3>
        <a:accent4>
          <a:srgbClr val="000000"/>
        </a:accent4>
        <a:accent5>
          <a:srgbClr val="C8C5EC"/>
        </a:accent5>
        <a:accent6>
          <a:srgbClr val="0466E7"/>
        </a:accent6>
        <a:hlink>
          <a:srgbClr val="37006B"/>
        </a:hlink>
        <a:folHlink>
          <a:srgbClr val="00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9305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8504"/>
        </a:accent6>
        <a:hlink>
          <a:srgbClr val="0B0075"/>
        </a:hlink>
        <a:folHlink>
          <a:srgbClr val="6B3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1FF05"/>
        </a:accent1>
        <a:accent2>
          <a:srgbClr val="FFC105"/>
        </a:accent2>
        <a:accent3>
          <a:srgbClr val="FFFFFF"/>
        </a:accent3>
        <a:accent4>
          <a:srgbClr val="000000"/>
        </a:accent4>
        <a:accent5>
          <a:srgbClr val="B0FFAA"/>
        </a:accent5>
        <a:accent6>
          <a:srgbClr val="E7AF04"/>
        </a:accent6>
        <a:hlink>
          <a:srgbClr val="6B0010"/>
        </a:hlink>
        <a:folHlink>
          <a:srgbClr val="0A0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ind_1979_slide</Template>
  <TotalTime>1790</TotalTime>
  <Words>100</Words>
  <Application>Microsoft Office PowerPoint</Application>
  <PresentationFormat>Экран (4:3)</PresentationFormat>
  <Paragraphs>56</Paragraphs>
  <Slides>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ind_1979_slide</vt:lpstr>
      <vt:lpstr>Letters C and H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 C and H</dc:title>
  <dc:creator>Natalia</dc:creator>
  <cp:lastModifiedBy>Natalia</cp:lastModifiedBy>
  <cp:revision>126</cp:revision>
  <dcterms:created xsi:type="dcterms:W3CDTF">2010-11-06T13:47:20Z</dcterms:created>
  <dcterms:modified xsi:type="dcterms:W3CDTF">2012-04-01T08:57:14Z</dcterms:modified>
</cp:coreProperties>
</file>