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EBA23-5540-4B14-849F-C85D5558C647}" type="datetimeFigureOut">
              <a:rPr lang="ru-RU" smtClean="0"/>
              <a:pPr/>
              <a:t>10.03.2006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45B03-0B12-4856-8D7B-593B16FD3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2907" y="698845"/>
            <a:ext cx="7571649" cy="52304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Личность учителя , его профессиональная компетентность ,социальная зрелость и духовное богатство важные условия обеспечения эффективности процесса обучения и воспитания учащихся на уроке иностранного языка </a:t>
            </a:r>
            <a:r>
              <a:rPr lang="ru-RU" sz="3200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устной речи имеет свои особенности : с одной стороны учащиеся побуждаются к решению определенных коммуникативных задач ( что-то сообщить ,что-то расспросить, убедить , высказать свое мнение и т.д.),а с другой стороны –учащиеся должны овладеть хотя бы </a:t>
            </a:r>
            <a:r>
              <a:rPr lang="ru-RU" dirty="0" err="1" smtClean="0"/>
              <a:t>туристким</a:t>
            </a:r>
            <a:r>
              <a:rPr lang="ru-RU" dirty="0" smtClean="0"/>
              <a:t> языком . Научиться пользоваться определенными речевыми клише 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Рекомендуется следующее домашнее задание : заучивание речевых образцов многократное повторение и тренировка речевых клише ,заранее подготовленная тема ,рассказ или сообщение </a:t>
            </a:r>
            <a:r>
              <a:rPr lang="ru-RU" dirty="0"/>
              <a:t> </a:t>
            </a:r>
            <a:r>
              <a:rPr lang="ru-RU" dirty="0" smtClean="0"/>
              <a:t>для слабых и составление проектов ,тем сообщений для сильных учащихся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письму сводится к поддержанию навыков письма путем списывания выписывания и выполнения других письменных упражнений .Письмо играет важную роль в закреплении языкового материала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Наличие рабочей тетради позволяет дифференцировать домашнее задание. Объем ,грамматические и творческие задания ,письмо с рисунками, </a:t>
            </a:r>
            <a:r>
              <a:rPr lang="ru-RU" dirty="0" err="1" smtClean="0"/>
              <a:t>анотация,эссэ</a:t>
            </a:r>
            <a:r>
              <a:rPr lang="ru-RU" dirty="0" smtClean="0"/>
              <a:t> –все это способствует формированию и развитию письменных умений учащихся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качестве домашнего задания я часто требую заучивания лексического материала грамматических конструкций .Считаю это правомерным и эффективным при изучении немецкого языка ,но облегчаю заучивание иностранных фраз стихотворениями, </a:t>
            </a:r>
            <a:r>
              <a:rPr lang="ru-RU" dirty="0" err="1" smtClean="0"/>
              <a:t>речевками</a:t>
            </a:r>
            <a:r>
              <a:rPr lang="ru-RU" dirty="0" smtClean="0"/>
              <a:t> ,песнями, движениями и даже интонацией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 в конце </a:t>
            </a:r>
            <a:r>
              <a:rPr lang="ru-RU" dirty="0" err="1" smtClean="0"/>
              <a:t>недели,учитывая</a:t>
            </a:r>
            <a:r>
              <a:rPr lang="ru-RU" dirty="0" smtClean="0"/>
              <a:t> нагрузку и утомляемость </a:t>
            </a:r>
            <a:r>
              <a:rPr lang="ru-RU" dirty="0" err="1" smtClean="0"/>
              <a:t>учашихся</a:t>
            </a:r>
            <a:r>
              <a:rPr lang="ru-RU" dirty="0" smtClean="0"/>
              <a:t> ,даю творческие домашние задания или предлагаю самим выбрать из рабочих тетрадей упражнения для закрепления изученной темы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 . И . Пассов , отмечая большую роль при изучении иностранного языка </a:t>
            </a:r>
            <a:r>
              <a:rPr lang="ru-RU" dirty="0" err="1" smtClean="0"/>
              <a:t>дифференцации</a:t>
            </a:r>
            <a:r>
              <a:rPr lang="ru-RU" dirty="0" smtClean="0"/>
              <a:t> домашнего задания говорил : «Учитель иностранного языка должен быть хорошим </a:t>
            </a:r>
            <a:r>
              <a:rPr lang="ru-RU" dirty="0" err="1" smtClean="0"/>
              <a:t>режиссером.От</a:t>
            </a:r>
            <a:r>
              <a:rPr lang="ru-RU" dirty="0" smtClean="0"/>
              <a:t> его профессионализма и таланта зависит успех </a:t>
            </a:r>
            <a:r>
              <a:rPr lang="ru-RU" smtClean="0"/>
              <a:t>урока </a:t>
            </a:r>
            <a:r>
              <a:rPr lang="ru-RU" smtClean="0"/>
              <a:t>.»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иностранного языка имеет свою специфику . Он должен обеспечивать формирование речевых умений и навыков применительно к определенной теме и на основе определенного языкового или речевого материала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Характерными чертами урока иностранного языка являются : коммуникативная компетенция , функциональность , ситуативность , индивидуализация процесса обучения 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Среди 4 основных видов иноязычной речевой деятельности : говорение , </a:t>
            </a:r>
            <a:r>
              <a:rPr lang="ru-RU" dirty="0" err="1" smtClean="0"/>
              <a:t>аудирование</a:t>
            </a:r>
            <a:r>
              <a:rPr lang="ru-RU" dirty="0" smtClean="0"/>
              <a:t> , чтение , письмо , обеспечивающих общеязыковую подготовку и формирование коммуникативной компетенции </a:t>
            </a:r>
            <a:r>
              <a:rPr lang="ru-RU" dirty="0" err="1" smtClean="0"/>
              <a:t>аудирование</a:t>
            </a:r>
            <a:r>
              <a:rPr lang="ru-RU" dirty="0" smtClean="0"/>
              <a:t> является основным 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учителем иностранного языка встает задача – создать языковую среду , сформировать положительную мотивацию для роста творческого потенциала учащихся и стимулирования их речевой деятельности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рациональной организации педагогического процесса большое значение имеет реализация дифференцированного домашнего задания для учащихся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чтению предполагает формирование навыков и умений в трех основных видах чтения –с пониманием основного содержания  ( ознакомительное чтение ) с полным детальным пониманием (изучающее чтение ) с выборочным пониманием (просмотровое чтение )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Исходя из этого учитель дает дифференцированное домашнее задание : одаренным детям при работе с текстом предлагается просмотровое чтение пересказ . Учащимся средних способностей изучающее чтение , ответы на вопросы .А слабым – ознакомительное чтение , перевод со словарем 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введении новых лексических единиц рекомендуется дифференцировать объем домашнего задания . Не все дети смогут запомнить 25-30 новых слов . Более способные 12 -15 , а слабые намного меньше 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486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Личность учителя , его профессиональная компетентность ,социальная зрелость и духовное богатство важные условия обеспечения эффективности процесса обучения и воспитания учащихся на уроке иностранного языка 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учителя , его профессиональная компетентность ,социальная зрелость и духовное богатство важные условия обеспечения эффективности процесса обучения и воспитания учащихся на уроке иностранного языка .</dc:title>
  <dc:creator>Admin</dc:creator>
  <cp:lastModifiedBy>Admin</cp:lastModifiedBy>
  <cp:revision>10</cp:revision>
  <dcterms:created xsi:type="dcterms:W3CDTF">2006-03-09T21:47:06Z</dcterms:created>
  <dcterms:modified xsi:type="dcterms:W3CDTF">2006-03-09T23:15:44Z</dcterms:modified>
</cp:coreProperties>
</file>